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07E559-32BA-4816-A675-61F4969D9530}" v="117" dt="2024-06-25T15:28:36.6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B073A-3072-43E2-A2EB-D43571AA7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B260A6-0690-43AB-85F4-EAFD5AC073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93BD3-189A-45D5-8106-B1153B9A7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1FCFE-A1CB-4E74-87AA-D57E1B018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B834D-20AC-453E-A6EB-4DC55770B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991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B278D-708F-4B17-A942-4A432A0F2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A27C6-EB58-4E76-92D6-D4F30A512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BE9AC-B29F-456E-B352-46102B990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EE8F7C-74AF-46E4-B553-7D503CC25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88E91-B185-4296-B1A8-1BB33CB06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07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96393A-F80F-4292-A3D2-1EC2BFAE43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3B0104-5D91-47D2-B165-5DCD673A10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5F182-CAFE-4A0A-B0DC-5B5417E81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D973C-A48F-480B-ADB1-FC21214D9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BCF2A-CF8D-4DB7-BC04-99BFD3148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65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E01C-E0ED-4C29-AF3D-A67EF1516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BC1DE-7230-4A88-8E64-64379265C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00BFB-B7F3-434B-B811-A2A560EA7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56E85-9A91-4D96-8F8F-4C67A6781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87C9D-28A2-4A3C-B90A-A9A6224BF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95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E166D-8C6E-42A6-8744-CD0B6160E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8F644-9E83-4E51-A10E-2E9727A2E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7BBAF-9A93-4135-A190-7CD85528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2602E-DD67-4784-9DAD-7819E3046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5A599-C6C3-41E5-A3C9-E802A7BE2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054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843CF-7D11-43B4-8983-07B2B9E50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A61E0-9709-4498-BB28-F30656D31B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42E4DA-AB63-4A57-8651-C72357781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CA566A-DA2C-4336-AE53-731714202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6E8878-1D25-49E6-82C2-B4CA4BD72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E18E6-5D00-4E03-BAC8-14834A992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78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F75C1-E92B-41D4-BCE9-BCF3B3493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0F5C2-9702-4976-AD90-28CE7F0AD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115BF5-49EF-4BB9-AFF3-11E5E62CC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D973B4-A7C9-4CE3-88F1-72C1B1EB74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61DBDA-B4B9-45E8-92CD-48C94BCBC6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15DE1B-9988-4357-BC20-2379402F3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9505EF-006F-4A35-8592-EEAB0C900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7C323B-332B-483F-8E1C-01906F476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291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7AB89-8D98-4E64-9DCA-077D29850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0F756B-D47E-4F5E-97FA-72F6C0814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CC5FEF-7069-4967-98EB-7A9DB29BD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AF60AE-92D8-4374-A0AC-3D6326A36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87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A25EB0-1B0E-47B7-A897-0A160BCB5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B0656D-0F30-450D-91AD-AAE18F8F0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4CE4A-CBE0-4DD4-B732-C7B4842D6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44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F1C6-926B-4082-85D6-72A053B5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42077-6052-4E93-87F6-33E7D9A0D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44643E-BA21-4251-9E70-A69432B99D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434EE3-4381-4900-8E25-8A6BA4A85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58A2A-1C10-44C2-AE31-CBADC8C6A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A6F5A-3BC0-46DA-A8D7-BA2E3547A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79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1D4B9-EEAF-4818-8623-C7E595809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A5E08-C5F5-4C4E-AE5B-0952C8B021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08F31-1989-407D-89B2-6002245F8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B5CC79-0AA8-4CC3-9790-0BCC3B1F5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741FE8-A736-4D61-9454-5640E8DDA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78E08F-13BE-4BDC-BD13-0910E46E5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89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953CE-F514-427D-83B2-E9540741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58EBA-8801-4664-8ECE-6D0BBDE140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8B7ED-0718-4D73-8C75-926F561963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53FED-FF7D-4F51-903A-F4BCE8A5C8E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F364D-78FE-439D-B8F4-8EF2B496C5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0E129-DC84-4336-8382-5E37DD1FC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E1DD65-7FBE-4B55-97D0-A953A289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17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DE0C8-8C28-48F7-BB7E-C3B755604B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400" b="1" kern="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HOTEL RESERVATION ANALYSIS – MIP-DA-10</a:t>
            </a:r>
            <a:br>
              <a:rPr lang="en-US" sz="4400" kern="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</a:b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9156B7-6530-4E80-A950-B5821BED74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3600" b="1" dirty="0"/>
              <a:t>GLORIA AYOOLA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 descr="A building with many windows and a pool&#10;&#10;Description automatically generated">
            <a:extLst>
              <a:ext uri="{FF2B5EF4-FFF2-40B4-BE49-F238E27FC236}">
                <a16:creationId xmlns:a16="http://schemas.microsoft.com/office/drawing/2014/main" id="{A239B14D-31C1-78E8-6B50-53A34AF66F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4608" y="1075401"/>
            <a:ext cx="6846363" cy="4555943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95A1DFF-E453-481E-B1E3-E430FE6915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12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01"/>
    </mc:Choice>
    <mc:Fallback>
      <p:transition spd="slow" advTm="21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791230-BEC6-4475-A562-6DAF964A8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HOTEL RESERVATION ANALYSIS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EB3EA86-4EC7-440D-AB2A-5DA66E794D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4838729"/>
              </p:ext>
            </p:extLst>
          </p:nvPr>
        </p:nvGraphicFramePr>
        <p:xfrm>
          <a:off x="723900" y="3100703"/>
          <a:ext cx="10744203" cy="245515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626847">
                  <a:extLst>
                    <a:ext uri="{9D8B030D-6E8A-4147-A177-3AD203B41FA5}">
                      <a16:colId xmlns:a16="http://schemas.microsoft.com/office/drawing/2014/main" val="2161836259"/>
                    </a:ext>
                  </a:extLst>
                </a:gridCol>
                <a:gridCol w="1439498">
                  <a:extLst>
                    <a:ext uri="{9D8B030D-6E8A-4147-A177-3AD203B41FA5}">
                      <a16:colId xmlns:a16="http://schemas.microsoft.com/office/drawing/2014/main" val="2965238941"/>
                    </a:ext>
                  </a:extLst>
                </a:gridCol>
                <a:gridCol w="1393727">
                  <a:extLst>
                    <a:ext uri="{9D8B030D-6E8A-4147-A177-3AD203B41FA5}">
                      <a16:colId xmlns:a16="http://schemas.microsoft.com/office/drawing/2014/main" val="933788435"/>
                    </a:ext>
                  </a:extLst>
                </a:gridCol>
                <a:gridCol w="1545229">
                  <a:extLst>
                    <a:ext uri="{9D8B030D-6E8A-4147-A177-3AD203B41FA5}">
                      <a16:colId xmlns:a16="http://schemas.microsoft.com/office/drawing/2014/main" val="2469010512"/>
                    </a:ext>
                  </a:extLst>
                </a:gridCol>
                <a:gridCol w="1519598">
                  <a:extLst>
                    <a:ext uri="{9D8B030D-6E8A-4147-A177-3AD203B41FA5}">
                      <a16:colId xmlns:a16="http://schemas.microsoft.com/office/drawing/2014/main" val="2692036122"/>
                    </a:ext>
                  </a:extLst>
                </a:gridCol>
                <a:gridCol w="1674075">
                  <a:extLst>
                    <a:ext uri="{9D8B030D-6E8A-4147-A177-3AD203B41FA5}">
                      <a16:colId xmlns:a16="http://schemas.microsoft.com/office/drawing/2014/main" val="2048128473"/>
                    </a:ext>
                  </a:extLst>
                </a:gridCol>
                <a:gridCol w="1545229">
                  <a:extLst>
                    <a:ext uri="{9D8B030D-6E8A-4147-A177-3AD203B41FA5}">
                      <a16:colId xmlns:a16="http://schemas.microsoft.com/office/drawing/2014/main" val="3880432424"/>
                    </a:ext>
                  </a:extLst>
                </a:gridCol>
              </a:tblGrid>
              <a:tr h="1598324">
                <a:tc>
                  <a:txBody>
                    <a:bodyPr/>
                    <a:lstStyle/>
                    <a:p>
                      <a:r>
                        <a:rPr lang="en-US" sz="1600"/>
                        <a:t>TOTAL NO OF </a:t>
                      </a:r>
                    </a:p>
                    <a:p>
                      <a:r>
                        <a:rPr lang="en-US" sz="1600"/>
                        <a:t>RESERVATIONS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MOST POPULAR MEAL PLAN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AVG PRICE PER ROOM WITH CHILDREN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RESERVATIONS IN 2018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MOST COMMONLY BOOKED ROOM TYPE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NO OF RESERVATIONS  INCL WEEEKEND STAY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HIGHEST AND LOWEST LEAD TIME FOR RESERVATIONS</a:t>
                      </a:r>
                    </a:p>
                  </a:txBody>
                  <a:tcPr marL="82388" marR="82388" marT="41194" marB="41194"/>
                </a:tc>
                <a:extLst>
                  <a:ext uri="{0D108BD9-81ED-4DB2-BD59-A6C34878D82A}">
                    <a16:rowId xmlns:a16="http://schemas.microsoft.com/office/drawing/2014/main" val="2962545091"/>
                  </a:ext>
                </a:extLst>
              </a:tr>
              <a:tr h="856834">
                <a:tc>
                  <a:txBody>
                    <a:bodyPr/>
                    <a:lstStyle/>
                    <a:p>
                      <a:r>
                        <a:rPr lang="en-US" sz="1600"/>
                        <a:t>700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Meal plan 1 (527)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$144.57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577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Room Type 1 (534)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383</a:t>
                      </a:r>
                    </a:p>
                  </a:txBody>
                  <a:tcPr marL="82388" marR="82388" marT="41194" marB="41194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Highest lead time = 443</a:t>
                      </a:r>
                    </a:p>
                    <a:p>
                      <a:r>
                        <a:rPr lang="en-US" sz="1600" dirty="0"/>
                        <a:t>Lowest = 0</a:t>
                      </a:r>
                    </a:p>
                  </a:txBody>
                  <a:tcPr marL="82388" marR="82388" marT="41194" marB="41194"/>
                </a:tc>
                <a:extLst>
                  <a:ext uri="{0D108BD9-81ED-4DB2-BD59-A6C34878D82A}">
                    <a16:rowId xmlns:a16="http://schemas.microsoft.com/office/drawing/2014/main" val="1812523218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CF42EC1-9569-4F23-9ECE-70D7A925D9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80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460"/>
    </mc:Choice>
    <mc:Fallback>
      <p:transition spd="slow" advTm="84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CAC995-7F23-4100-95A2-3C5FEB281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HOTEL RESERVATION ANALYSIS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5545944-8355-47C3-822F-998361A363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9242649"/>
              </p:ext>
            </p:extLst>
          </p:nvPr>
        </p:nvGraphicFramePr>
        <p:xfrm>
          <a:off x="723900" y="2734969"/>
          <a:ext cx="10744202" cy="3186625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052651">
                  <a:extLst>
                    <a:ext uri="{9D8B030D-6E8A-4147-A177-3AD203B41FA5}">
                      <a16:colId xmlns:a16="http://schemas.microsoft.com/office/drawing/2014/main" val="2161836259"/>
                    </a:ext>
                  </a:extLst>
                </a:gridCol>
                <a:gridCol w="1761580">
                  <a:extLst>
                    <a:ext uri="{9D8B030D-6E8A-4147-A177-3AD203B41FA5}">
                      <a16:colId xmlns:a16="http://schemas.microsoft.com/office/drawing/2014/main" val="2965238941"/>
                    </a:ext>
                  </a:extLst>
                </a:gridCol>
                <a:gridCol w="1925148">
                  <a:extLst>
                    <a:ext uri="{9D8B030D-6E8A-4147-A177-3AD203B41FA5}">
                      <a16:colId xmlns:a16="http://schemas.microsoft.com/office/drawing/2014/main" val="933788435"/>
                    </a:ext>
                  </a:extLst>
                </a:gridCol>
                <a:gridCol w="1897225">
                  <a:extLst>
                    <a:ext uri="{9D8B030D-6E8A-4147-A177-3AD203B41FA5}">
                      <a16:colId xmlns:a16="http://schemas.microsoft.com/office/drawing/2014/main" val="2469010512"/>
                    </a:ext>
                  </a:extLst>
                </a:gridCol>
                <a:gridCol w="1546181">
                  <a:extLst>
                    <a:ext uri="{9D8B030D-6E8A-4147-A177-3AD203B41FA5}">
                      <a16:colId xmlns:a16="http://schemas.microsoft.com/office/drawing/2014/main" val="2692036122"/>
                    </a:ext>
                  </a:extLst>
                </a:gridCol>
                <a:gridCol w="1561417">
                  <a:extLst>
                    <a:ext uri="{9D8B030D-6E8A-4147-A177-3AD203B41FA5}">
                      <a16:colId xmlns:a16="http://schemas.microsoft.com/office/drawing/2014/main" val="2048128473"/>
                    </a:ext>
                  </a:extLst>
                </a:gridCol>
              </a:tblGrid>
              <a:tr h="2260901">
                <a:tc>
                  <a:txBody>
                    <a:bodyPr/>
                    <a:lstStyle/>
                    <a:p>
                      <a:r>
                        <a:rPr lang="en-US" sz="1800"/>
                        <a:t>MOST COMMON MARKET SEGMENT</a:t>
                      </a:r>
                    </a:p>
                  </a:txBody>
                  <a:tcPr marL="89012" marR="89012" marT="44506" marB="44506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NO OF CONFIRMED BOOKINGS</a:t>
                      </a:r>
                    </a:p>
                  </a:txBody>
                  <a:tcPr marL="89012" marR="89012" marT="44506" marB="44506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TOTAL NO OF ADULTS AND CHILDREN</a:t>
                      </a:r>
                    </a:p>
                  </a:txBody>
                  <a:tcPr marL="89012" marR="89012" marT="44506" marB="44506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AVG NO OF WKNDNIGHTS FOR RESERVATIONS WITH CHILDREN</a:t>
                      </a:r>
                    </a:p>
                  </a:txBody>
                  <a:tcPr marL="89012" marR="89012" marT="44506" marB="44506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MOST COMMON ROOM TYPE WITH CHILDREN</a:t>
                      </a:r>
                    </a:p>
                  </a:txBody>
                  <a:tcPr marL="89012" marR="89012" marT="44506" marB="44506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MARKET SEGMENT THAT GENERATES THE HIGHEST AVG PRICE PER ROOM</a:t>
                      </a:r>
                    </a:p>
                  </a:txBody>
                  <a:tcPr marL="89012" marR="89012" marT="44506" marB="44506"/>
                </a:tc>
                <a:extLst>
                  <a:ext uri="{0D108BD9-81ED-4DB2-BD59-A6C34878D82A}">
                    <a16:rowId xmlns:a16="http://schemas.microsoft.com/office/drawing/2014/main" val="2962545091"/>
                  </a:ext>
                </a:extLst>
              </a:tr>
              <a:tr h="925724">
                <a:tc>
                  <a:txBody>
                    <a:bodyPr/>
                    <a:lstStyle/>
                    <a:p>
                      <a:r>
                        <a:rPr lang="en-US" sz="1800"/>
                        <a:t>Online</a:t>
                      </a:r>
                    </a:p>
                  </a:txBody>
                  <a:tcPr marL="89012" marR="89012" marT="44506" marB="4450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</a:t>
                      </a:r>
                    </a:p>
                  </a:txBody>
                  <a:tcPr marL="89012" marR="89012" marT="44506" marB="4450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Adults = 1316</a:t>
                      </a:r>
                    </a:p>
                    <a:p>
                      <a:r>
                        <a:rPr lang="en-US" sz="1800" dirty="0"/>
                        <a:t>Children = 69</a:t>
                      </a:r>
                    </a:p>
                    <a:p>
                      <a:r>
                        <a:rPr lang="en-US" sz="1800" dirty="0"/>
                        <a:t>Total = 1375</a:t>
                      </a:r>
                    </a:p>
                  </a:txBody>
                  <a:tcPr marL="89012" marR="89012" marT="44506" marB="4450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1`</a:t>
                      </a:r>
                    </a:p>
                  </a:txBody>
                  <a:tcPr marL="89012" marR="89012" marT="44506" marB="4450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Room Type 1 ($123.12)</a:t>
                      </a:r>
                    </a:p>
                  </a:txBody>
                  <a:tcPr marL="89012" marR="89012" marT="44506" marB="4450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Online $112.46</a:t>
                      </a:r>
                    </a:p>
                  </a:txBody>
                  <a:tcPr marL="89012" marR="89012" marT="44506" marB="44506"/>
                </a:tc>
                <a:extLst>
                  <a:ext uri="{0D108BD9-81ED-4DB2-BD59-A6C34878D82A}">
                    <a16:rowId xmlns:a16="http://schemas.microsoft.com/office/drawing/2014/main" val="1812523218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DBD577E-2AAE-4AF8-89DC-BB76C86CE8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451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756"/>
    </mc:Choice>
    <mc:Fallback>
      <p:transition spd="slow" advTm="88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90" x="3295650" y="6083300"/>
          <p14:tracePt t="5480" x="1917700" y="6218238"/>
          <p14:tracePt t="5486" x="1917700" y="5843588"/>
          <p14:tracePt t="5493" x="1917700" y="5753100"/>
          <p14:tracePt t="5499" x="1981200" y="5434013"/>
          <p14:tracePt t="5507" x="2027238" y="5003800"/>
          <p14:tracePt t="5515" x="2046288" y="4657725"/>
          <p14:tracePt t="5520" x="2046288" y="4629150"/>
          <p14:tracePt t="5527" x="2090738" y="4429125"/>
          <p14:tracePt t="5534" x="2109788" y="4264025"/>
          <p14:tracePt t="5543" x="2136775" y="4027488"/>
          <p14:tracePt t="5548" x="2136775" y="3898900"/>
          <p14:tracePt t="5556" x="2155825" y="3862388"/>
          <p14:tracePt t="5562" x="2163763" y="3798888"/>
          <p14:tracePt t="5569" x="2163763" y="3771900"/>
          <p14:tracePt t="5577" x="2173288" y="3725863"/>
          <p14:tracePt t="5583" x="2173288" y="3689350"/>
          <p14:tracePt t="5590" x="2173288" y="3643313"/>
          <p14:tracePt t="5597" x="2173288" y="3606800"/>
          <p14:tracePt t="5605" x="2173288" y="3589338"/>
          <p14:tracePt t="5612" x="2173288" y="3560763"/>
          <p14:tracePt t="5618" x="2163763" y="3543300"/>
          <p14:tracePt t="5627" x="2155825" y="3479800"/>
          <p14:tracePt t="5631" x="2155825" y="3470275"/>
          <p14:tracePt t="5638" x="2146300" y="3460750"/>
          <p14:tracePt t="5647" x="2146300" y="3451225"/>
          <p14:tracePt t="5652" x="2136775" y="3433763"/>
          <p14:tracePt t="5660" x="2136775" y="3414713"/>
          <p14:tracePt t="5667" x="2127250" y="3406775"/>
          <p14:tracePt t="5673" x="2119313" y="3378200"/>
          <p14:tracePt t="5687" x="2109788" y="3360738"/>
          <p14:tracePt t="5694" x="2109788" y="3351213"/>
          <p14:tracePt t="5700" x="2100263" y="3341688"/>
          <p14:tracePt t="5708" x="2100263" y="3333750"/>
          <p14:tracePt t="5721" x="2100263" y="3324225"/>
          <p14:tracePt t="5738" x="2100263" y="3314700"/>
          <p14:tracePt t="5763" x="2100263" y="3305175"/>
          <p14:tracePt t="6019" x="2063750" y="3460750"/>
          <p14:tracePt t="6025" x="2036763" y="3670300"/>
          <p14:tracePt t="6035" x="2009775" y="3762375"/>
          <p14:tracePt t="6039" x="2009775" y="3816350"/>
          <p14:tracePt t="6046" x="1990725" y="3862388"/>
          <p14:tracePt t="6053" x="1990725" y="3889375"/>
          <p14:tracePt t="6060" x="1990725" y="3917950"/>
          <p14:tracePt t="6067" x="1990725" y="3935413"/>
          <p14:tracePt t="6075" x="1990725" y="3981450"/>
          <p14:tracePt t="6080" x="1990725" y="4008438"/>
          <p14:tracePt t="6088" x="1990725" y="4037013"/>
          <p14:tracePt t="6094" x="1990725" y="4081463"/>
          <p14:tracePt t="6101" x="1990725" y="4110038"/>
          <p14:tracePt t="6109" x="1990725" y="4137025"/>
          <p14:tracePt t="6115" x="1990725" y="4183063"/>
          <p14:tracePt t="6125" x="1990725" y="4210050"/>
          <p14:tracePt t="6128" x="1990725" y="4227513"/>
          <p14:tracePt t="6137" x="1990725" y="4237038"/>
          <p14:tracePt t="6142" x="1990725" y="4246563"/>
          <p14:tracePt t="6149" x="1990725" y="4256088"/>
          <p14:tracePt t="6160" x="1990725" y="4264025"/>
          <p14:tracePt t="6163" x="1990725" y="4273550"/>
          <p14:tracePt t="6170" x="1990725" y="4283075"/>
          <p14:tracePt t="6177" x="1990725" y="4300538"/>
          <p14:tracePt t="6185" x="1990725" y="4310063"/>
          <p14:tracePt t="6198" x="2000250" y="4337050"/>
          <p14:tracePt t="6205" x="2000250" y="4356100"/>
          <p14:tracePt t="6212" x="2000250" y="4373563"/>
          <p14:tracePt t="6219" x="2000250" y="4383088"/>
          <p14:tracePt t="6225" x="2009775" y="4419600"/>
          <p14:tracePt t="6232" x="2009775" y="4429125"/>
          <p14:tracePt t="6241" x="2009775" y="4438650"/>
          <p14:tracePt t="6246" x="2017713" y="4456113"/>
          <p14:tracePt t="6253" x="2017713" y="4475163"/>
          <p14:tracePt t="6260" x="2027238" y="4492625"/>
          <p14:tracePt t="6267" x="2027238" y="4519613"/>
          <p14:tracePt t="6275" x="2036763" y="4538663"/>
          <p14:tracePt t="6280" x="2036763" y="4565650"/>
          <p14:tracePt t="6287" x="2054225" y="4638675"/>
          <p14:tracePt t="6294" x="2054225" y="4665663"/>
          <p14:tracePt t="6301" x="2063750" y="4694238"/>
          <p14:tracePt t="6309" x="2073275" y="4738688"/>
          <p14:tracePt t="6315" x="2082800" y="4767263"/>
          <p14:tracePt t="6324" x="2090738" y="4840288"/>
          <p14:tracePt t="6328" x="2090738" y="4867275"/>
          <p14:tracePt t="6336" x="2109788" y="4922838"/>
          <p14:tracePt t="6342" x="2109788" y="4959350"/>
          <p14:tracePt t="6349" x="2109788" y="4986338"/>
          <p14:tracePt t="6357" x="2109788" y="4995863"/>
          <p14:tracePt t="6363" x="2119313" y="5003800"/>
          <p14:tracePt t="6370" x="2127250" y="5022850"/>
          <p14:tracePt t="6377" x="2127250" y="5059363"/>
          <p14:tracePt t="6385" x="2136775" y="5076825"/>
          <p14:tracePt t="6391" x="2136775" y="5095875"/>
          <p14:tracePt t="6397" x="2146300" y="5113338"/>
          <p14:tracePt t="6407" x="2163763" y="5141913"/>
          <p14:tracePt t="6411" x="2173288" y="5159375"/>
          <p14:tracePt t="6418" x="2173288" y="5186363"/>
          <p14:tracePt t="6426" x="2173288" y="5222875"/>
          <p14:tracePt t="6431" x="2173288" y="5259388"/>
          <p14:tracePt t="6441" x="2173288" y="5268913"/>
          <p14:tracePt t="6446" x="2173288" y="5278438"/>
          <p14:tracePt t="11600" x="2200275" y="5278438"/>
          <p14:tracePt t="11605" x="2236788" y="5278438"/>
          <p14:tracePt t="11613" x="2282825" y="5278438"/>
          <p14:tracePt t="11619" x="2319338" y="5278438"/>
          <p14:tracePt t="11626" x="2374900" y="5259388"/>
          <p14:tracePt t="11633" x="2401888" y="5251450"/>
          <p14:tracePt t="11640" x="2438400" y="5241925"/>
          <p14:tracePt t="11647" x="2501900" y="5232400"/>
          <p14:tracePt t="11655" x="2547938" y="5205413"/>
          <p14:tracePt t="11660" x="2640013" y="5168900"/>
          <p14:tracePt t="11668" x="2703513" y="5159375"/>
          <p14:tracePt t="11676" x="2776538" y="5141913"/>
          <p14:tracePt t="11681" x="2840038" y="5132388"/>
          <p14:tracePt t="11688" x="2913063" y="5132388"/>
          <p14:tracePt t="11695" x="2968625" y="5132388"/>
          <p14:tracePt t="11702" x="3032125" y="5113338"/>
          <p14:tracePt t="11709" x="3059113" y="5113338"/>
          <p14:tracePt t="11716" x="3086100" y="5113338"/>
          <p14:tracePt t="11722" x="3114675" y="5113338"/>
          <p14:tracePt t="11729" x="3141663" y="5113338"/>
          <p14:tracePt t="11739" x="3159125" y="5113338"/>
          <p14:tracePt t="11743" x="3205163" y="5113338"/>
          <p14:tracePt t="11749" x="3241675" y="5105400"/>
          <p14:tracePt t="11757" x="3278188" y="5105400"/>
          <p14:tracePt t="11763" x="3314700" y="5105400"/>
          <p14:tracePt t="11771" x="3333750" y="5105400"/>
          <p14:tracePt t="11777" x="3379788" y="5095875"/>
          <p14:tracePt t="11786" x="3406775" y="5095875"/>
          <p14:tracePt t="11790" x="3433763" y="5086350"/>
          <p14:tracePt t="11797" x="3460750" y="5086350"/>
          <p14:tracePt t="11805" x="3479800" y="5086350"/>
          <p14:tracePt t="11812" x="3525838" y="5076825"/>
          <p14:tracePt t="11819" x="3543300" y="5076825"/>
          <p14:tracePt t="11826" x="3570288" y="5076825"/>
          <p14:tracePt t="11833" x="3598863" y="5076825"/>
          <p14:tracePt t="11840" x="3616325" y="5076825"/>
          <p14:tracePt t="11847" x="3635375" y="5068888"/>
          <p14:tracePt t="11855" x="3643313" y="5068888"/>
          <p14:tracePt t="11860" x="3662363" y="5068888"/>
          <p14:tracePt t="11868" x="3671888" y="5049838"/>
          <p14:tracePt t="11875" x="3708400" y="5040313"/>
          <p14:tracePt t="11881" x="3725863" y="5032375"/>
          <p14:tracePt t="11888" x="3752850" y="5022850"/>
          <p14:tracePt t="11906" x="3798888" y="5003800"/>
          <p14:tracePt t="11909" x="3825875" y="4976813"/>
          <p14:tracePt t="11916" x="3844925" y="4967288"/>
          <p14:tracePt t="11923" x="3890963" y="4940300"/>
          <p14:tracePt t="11929" x="3908425" y="4930775"/>
          <p14:tracePt t="11939" x="3927475" y="4922838"/>
          <p14:tracePt t="11943" x="3944938" y="4894263"/>
          <p14:tracePt t="11950" x="3963988" y="4884738"/>
          <p14:tracePt t="11958" x="3990975" y="4876800"/>
          <p14:tracePt t="11965" x="4008438" y="4857750"/>
          <p14:tracePt t="11971" x="4027488" y="4803775"/>
          <p14:tracePt t="11979" x="4054475" y="4757738"/>
          <p14:tracePt t="11986" x="4110038" y="4675188"/>
          <p14:tracePt t="11992" x="4127500" y="4611688"/>
          <p14:tracePt t="11999" x="4127500" y="4538663"/>
          <p14:tracePt t="12006" x="4146550" y="4492625"/>
          <p14:tracePt t="12013" x="4146550" y="4438650"/>
          <p14:tracePt t="12019" x="4146550" y="4383088"/>
          <p14:tracePt t="12027" x="4127500" y="4283075"/>
          <p14:tracePt t="12033" x="4110038" y="4256088"/>
          <p14:tracePt t="12041" x="4090988" y="4200525"/>
          <p14:tracePt t="12049" x="4083050" y="4137025"/>
          <p14:tracePt t="12054" x="4054475" y="4081463"/>
          <p14:tracePt t="12061" x="4044950" y="4017963"/>
          <p14:tracePt t="12069" x="4017963" y="3935413"/>
          <p14:tracePt t="12077" x="4000500" y="3862388"/>
          <p14:tracePt t="12081" x="3963988" y="3798888"/>
          <p14:tracePt t="12089" x="3954463" y="3725863"/>
          <p14:tracePt t="12096" x="3927475" y="3643313"/>
          <p14:tracePt t="12103" x="3917950" y="3579813"/>
          <p14:tracePt t="12109" x="3917950" y="3560763"/>
          <p14:tracePt t="12117" x="3898900" y="3533775"/>
          <p14:tracePt t="12125" x="3890963" y="3506788"/>
          <p14:tracePt t="12130" x="3881438" y="3460750"/>
          <p14:tracePt t="12138" x="3871913" y="3433763"/>
          <p14:tracePt t="12144" x="3844925" y="3341688"/>
          <p14:tracePt t="12151" x="3844925" y="3333750"/>
          <p14:tracePt t="12158" x="3835400" y="3297238"/>
          <p14:tracePt t="12165" x="3825875" y="3268663"/>
          <p14:tracePt t="12172" x="3825875" y="3241675"/>
          <p14:tracePt t="12178" x="3817938" y="3232150"/>
          <p14:tracePt t="12187" x="3817938" y="3214688"/>
          <p14:tracePt t="12193" x="3808413" y="3205163"/>
          <p14:tracePt t="13193" x="3808413" y="3305175"/>
          <p14:tracePt t="13201" x="3817938" y="3406775"/>
          <p14:tracePt t="13207" x="3817938" y="3516313"/>
          <p14:tracePt t="13215" x="3817938" y="3589338"/>
          <p14:tracePt t="13221" x="3808413" y="3679825"/>
          <p14:tracePt t="13229" x="3808413" y="3752850"/>
          <p14:tracePt t="13237" x="3817938" y="3935413"/>
          <p14:tracePt t="13243" x="3835400" y="4017963"/>
          <p14:tracePt t="13249" x="3835400" y="4110038"/>
          <p14:tracePt t="13256" x="3844925" y="4219575"/>
          <p14:tracePt t="13262" x="3862388" y="4319588"/>
          <p14:tracePt t="13269" x="3862388" y="4392613"/>
          <p14:tracePt t="13275" x="3862388" y="4419600"/>
          <p14:tracePt t="13284" x="3862388" y="4446588"/>
          <p14:tracePt t="13291" x="3881438" y="4538663"/>
          <p14:tracePt t="13297" x="3890963" y="4565650"/>
          <p14:tracePt t="13304" x="3908425" y="4648200"/>
          <p14:tracePt t="13310" x="3927475" y="4684713"/>
          <p14:tracePt t="13317" x="3927475" y="4767263"/>
          <p14:tracePt t="13324" x="3927475" y="4821238"/>
          <p14:tracePt t="13331" x="3927475" y="4857750"/>
          <p14:tracePt t="13339" x="3927475" y="4913313"/>
          <p14:tracePt t="13345" x="3927475" y="4949825"/>
          <p14:tracePt t="13353" x="3927475" y="4986338"/>
          <p14:tracePt t="13359" x="3927475" y="5013325"/>
          <p14:tracePt t="13367" x="3927475" y="5032375"/>
          <p14:tracePt t="13374" x="3927475" y="5059363"/>
          <p14:tracePt t="13380" x="3917950" y="5068888"/>
          <p14:tracePt t="13387" x="3908425" y="5095875"/>
          <p14:tracePt t="13401" x="3898900" y="5105400"/>
          <p14:tracePt t="13408" x="3898900" y="5113338"/>
          <p14:tracePt t="13415" x="3898900" y="5122863"/>
          <p14:tracePt t="13421" x="3898900" y="5132388"/>
          <p14:tracePt t="13428" x="3898900" y="5149850"/>
          <p14:tracePt t="13435" x="3890963" y="5149850"/>
          <p14:tracePt t="13464" x="3881438" y="5149850"/>
          <p14:tracePt t="13470" x="3871913" y="5149850"/>
          <p14:tracePt t="13477" x="3854450" y="5149850"/>
          <p14:tracePt t="13485" x="3835400" y="5149850"/>
          <p14:tracePt t="13491" x="3798888" y="5149850"/>
          <p14:tracePt t="13498" x="3781425" y="5149850"/>
          <p14:tracePt t="13505" x="3744913" y="5132388"/>
          <p14:tracePt t="13512" x="3725863" y="5122863"/>
          <p14:tracePt t="13519" x="3708400" y="5113338"/>
          <p14:tracePt t="13526" x="3679825" y="5086350"/>
          <p14:tracePt t="13534" x="3625850" y="5022850"/>
          <p14:tracePt t="13540" x="3570288" y="4959350"/>
          <p14:tracePt t="13546" x="3525838" y="4857750"/>
          <p14:tracePt t="13553" x="3506788" y="4794250"/>
          <p14:tracePt t="13560" x="3479800" y="4721225"/>
          <p14:tracePt t="13567" x="3460750" y="4657725"/>
          <p14:tracePt t="13574" x="3452813" y="4602163"/>
          <p14:tracePt t="13580" x="3443288" y="4565650"/>
          <p14:tracePt t="13587" x="3433763" y="4529138"/>
          <p14:tracePt t="13595" x="3424238" y="4492625"/>
          <p14:tracePt t="13601" x="3424238" y="4465638"/>
          <p14:tracePt t="13608" x="3424238" y="4410075"/>
          <p14:tracePt t="13615" x="3424238" y="4356100"/>
          <p14:tracePt t="13624" x="3424238" y="4300538"/>
          <p14:tracePt t="13628" x="3424238" y="4237038"/>
          <p14:tracePt t="13637" x="3433763" y="4183063"/>
          <p14:tracePt t="13643" x="3443288" y="4137025"/>
          <p14:tracePt t="13649" x="3460750" y="4110038"/>
          <p14:tracePt t="13657" x="3470275" y="4064000"/>
          <p14:tracePt t="13663" x="3470275" y="4044950"/>
          <p14:tracePt t="13670" x="3479800" y="4017963"/>
          <p14:tracePt t="13677" x="3479800" y="4000500"/>
          <p14:tracePt t="13685" x="3489325" y="3990975"/>
          <p14:tracePt t="13690" x="3506788" y="3971925"/>
          <p14:tracePt t="13697" x="3516313" y="3954463"/>
          <p14:tracePt t="13706" x="3516313" y="3944938"/>
          <p14:tracePt t="13711" x="3525838" y="3944938"/>
          <p14:tracePt t="13718" x="3525838" y="3935413"/>
          <p14:tracePt t="13733" x="3533775" y="3927475"/>
          <p14:tracePt t="13741" x="3552825" y="3917950"/>
          <p14:tracePt t="13746" x="3562350" y="3908425"/>
          <p14:tracePt t="13753" x="3570288" y="3889375"/>
          <p14:tracePt t="13759" x="3579813" y="3871913"/>
          <p14:tracePt t="13767" x="3598863" y="3862388"/>
          <p14:tracePt t="13775" x="3616325" y="3852863"/>
          <p14:tracePt t="13780" x="3625850" y="3844925"/>
          <p14:tracePt t="13794" x="3643313" y="3835400"/>
          <p14:tracePt t="13800" x="3652838" y="3825875"/>
          <p14:tracePt t="13815" x="3662363" y="3808413"/>
          <p14:tracePt t="13824" x="3679825" y="3798888"/>
          <p14:tracePt t="27615" x="3781425" y="3808413"/>
          <p14:tracePt t="27621" x="3971925" y="3871913"/>
          <p14:tracePt t="27628" x="4054475" y="3898900"/>
          <p14:tracePt t="27639" x="4219575" y="3963988"/>
          <p14:tracePt t="27643" x="4283075" y="3990975"/>
          <p14:tracePt t="27648" x="4365625" y="4017963"/>
          <p14:tracePt t="27655" x="4529138" y="4044950"/>
          <p14:tracePt t="27664" x="4630738" y="4081463"/>
          <p14:tracePt t="27671" x="4830763" y="4117975"/>
          <p14:tracePt t="27676" x="4932363" y="4146550"/>
          <p14:tracePt t="27684" x="5059363" y="4164013"/>
          <p14:tracePt t="27692" x="5095875" y="4173538"/>
          <p14:tracePt t="27697" x="5195888" y="4210050"/>
          <p14:tracePt t="27705" x="5324475" y="4227513"/>
          <p14:tracePt t="27711" x="5387975" y="4237038"/>
          <p14:tracePt t="27721" x="5480050" y="4237038"/>
          <p14:tracePt t="27725" x="5570538" y="4256088"/>
          <p14:tracePt t="27732" x="5626100" y="4256088"/>
          <p14:tracePt t="27739" x="5689600" y="4264025"/>
          <p14:tracePt t="27746" x="5716588" y="4264025"/>
          <p14:tracePt t="27754" x="5745163" y="4264025"/>
          <p14:tracePt t="27759" x="5781675" y="4264025"/>
          <p14:tracePt t="27766" x="5799138" y="4264025"/>
          <p14:tracePt t="27773" x="5808663" y="4264025"/>
          <p14:tracePt t="27780" x="5818188" y="4264025"/>
          <p14:tracePt t="27788" x="5835650" y="4264025"/>
          <p14:tracePt t="27794" x="5854700" y="4264025"/>
          <p14:tracePt t="27801" x="5862638" y="4264025"/>
          <p14:tracePt t="27808" x="5891213" y="4256088"/>
          <p14:tracePt t="27815" x="5899150" y="4256088"/>
          <p14:tracePt t="27821" x="5918200" y="4246563"/>
          <p14:tracePt t="27828" x="5945188" y="4246563"/>
          <p14:tracePt t="27835" x="5964238" y="4237038"/>
          <p14:tracePt t="27842" x="5981700" y="4219575"/>
          <p14:tracePt t="27849" x="6000750" y="4210050"/>
          <p14:tracePt t="27857" x="6018213" y="4200525"/>
          <p14:tracePt t="27863" x="6045200" y="4191000"/>
          <p14:tracePt t="27870" x="6054725" y="4191000"/>
          <p14:tracePt t="27876" x="6073775" y="4183063"/>
          <p14:tracePt t="27884" x="6091238" y="4173538"/>
          <p14:tracePt t="27890" x="6110288" y="4164013"/>
          <p14:tracePt t="27906" x="6127750" y="4164013"/>
          <p14:tracePt t="27918" x="6137275" y="4154488"/>
          <p14:tracePt t="27932" x="6146800" y="4146550"/>
          <p14:tracePt t="27938" x="6154738" y="4127500"/>
          <p14:tracePt t="27959" x="6164263" y="4117975"/>
          <p14:tracePt t="27967" x="6173788" y="4110038"/>
          <p14:tracePt t="27975" x="6173788" y="4100513"/>
          <p14:tracePt t="27980" x="6183313" y="4090988"/>
          <p14:tracePt t="27995" x="6183313" y="4081463"/>
          <p14:tracePt t="28008" x="6191250" y="4073525"/>
          <p14:tracePt t="28029" x="6191250" y="4064000"/>
          <p14:tracePt t="28056" x="6210300" y="4044950"/>
          <p14:tracePt t="28078" x="6210300" y="4037013"/>
          <p14:tracePt t="29100" x="6154738" y="4037013"/>
          <p14:tracePt t="29108" x="6008688" y="4100513"/>
          <p14:tracePt t="29115" x="5927725" y="4127500"/>
          <p14:tracePt t="29122" x="5781675" y="4191000"/>
          <p14:tracePt t="29127" x="5699125" y="4210050"/>
          <p14:tracePt t="29135" x="5597525" y="4256088"/>
          <p14:tracePt t="29143" x="5570538" y="4264025"/>
          <p14:tracePt t="29148" x="5443538" y="4329113"/>
          <p14:tracePt t="29156" x="5397500" y="4356100"/>
          <p14:tracePt t="29162" x="5297488" y="4392613"/>
          <p14:tracePt t="29168" x="5178425" y="4456113"/>
          <p14:tracePt t="29175" x="5059363" y="4502150"/>
          <p14:tracePt t="29183" x="4968875" y="4538663"/>
          <p14:tracePt t="29190" x="4903788" y="4575175"/>
          <p14:tracePt t="29196" x="4867275" y="4584700"/>
          <p14:tracePt t="29204" x="4784725" y="4629150"/>
          <p14:tracePt t="29209" x="4757738" y="4638675"/>
          <p14:tracePt t="29216" x="4711700" y="4648200"/>
          <p14:tracePt t="29223" x="4684713" y="4665663"/>
          <p14:tracePt t="29231" x="4575175" y="4721225"/>
          <p14:tracePt t="29239" x="4521200" y="4738688"/>
          <p14:tracePt t="29245" x="4475163" y="4757738"/>
          <p14:tracePt t="29252" x="4448175" y="4767263"/>
          <p14:tracePt t="29259" x="4411663" y="4775200"/>
          <p14:tracePt t="29265" x="4375150" y="4775200"/>
          <p14:tracePt t="29272" x="4346575" y="4784725"/>
          <p14:tracePt t="29279" x="4310063" y="4794250"/>
          <p14:tracePt t="29289" x="4283075" y="4811713"/>
          <p14:tracePt t="29293" x="4256088" y="4821238"/>
          <p14:tracePt t="29299" x="4237038" y="4821238"/>
          <p14:tracePt t="29307" x="4229100" y="4830763"/>
          <p14:tracePt t="29313" x="4200525" y="4840288"/>
          <p14:tracePt t="29323" x="4192588" y="4840288"/>
          <p14:tracePt t="29327" x="4183063" y="4840288"/>
          <p14:tracePt t="29335" x="4173538" y="4840288"/>
          <p14:tracePt t="29341" x="4173538" y="4848225"/>
          <p14:tracePt t="29348" x="4164013" y="4848225"/>
          <p14:tracePt t="29376" x="4156075" y="4848225"/>
          <p14:tracePt t="29410" x="4173538" y="4848225"/>
          <p14:tracePt t="29417" x="4246563" y="4821238"/>
          <p14:tracePt t="29424" x="4310063" y="4784725"/>
          <p14:tracePt t="29430" x="4383088" y="4757738"/>
          <p14:tracePt t="29439" x="4429125" y="4748213"/>
          <p14:tracePt t="29445" x="4492625" y="4721225"/>
          <p14:tracePt t="29451" x="4538663" y="4702175"/>
          <p14:tracePt t="29458" x="4565650" y="4694238"/>
          <p14:tracePt t="29467" x="4638675" y="4638675"/>
          <p14:tracePt t="29472" x="4667250" y="4621213"/>
          <p14:tracePt t="29479" x="4730750" y="4602163"/>
          <p14:tracePt t="29490" x="4776788" y="4575175"/>
          <p14:tracePt t="29494" x="4857750" y="4538663"/>
          <p14:tracePt t="29500" x="4913313" y="4511675"/>
          <p14:tracePt t="29507" x="5013325" y="4465638"/>
          <p14:tracePt t="29514" x="5095875" y="4446588"/>
          <p14:tracePt t="29522" x="5159375" y="4402138"/>
          <p14:tracePt t="29528" x="5251450" y="4373563"/>
          <p14:tracePt t="29535" x="5297488" y="4365625"/>
          <p14:tracePt t="29543" x="5378450" y="4337050"/>
          <p14:tracePt t="29548" x="5414963" y="4319588"/>
          <p14:tracePt t="29556" x="5497513" y="4273550"/>
          <p14:tracePt t="29562" x="5561013" y="4256088"/>
          <p14:tracePt t="29569" x="5662613" y="4227513"/>
          <p14:tracePt t="29578" x="5716588" y="4227513"/>
          <p14:tracePt t="29581" x="5789613" y="4210050"/>
          <p14:tracePt t="29590" x="5862638" y="4210050"/>
          <p14:tracePt t="29596" x="5908675" y="4200525"/>
          <p14:tracePt t="29606" x="5935663" y="4200525"/>
          <p14:tracePt t="29610" x="5991225" y="4200525"/>
          <p14:tracePt t="29617" x="6008688" y="4200525"/>
          <p14:tracePt t="29625" x="6027738" y="4200525"/>
          <p14:tracePt t="29631" x="6037263" y="4200525"/>
          <p14:tracePt t="29640" x="6073775" y="4200525"/>
          <p14:tracePt t="29645" x="6091238" y="4200525"/>
          <p14:tracePt t="29651" x="6100763" y="4200525"/>
          <p14:tracePt t="29658" x="6110288" y="4200525"/>
          <p14:tracePt t="29667" x="6127750" y="4200525"/>
          <p14:tracePt t="29673" x="6137275" y="4200525"/>
          <p14:tracePt t="29679" x="6146800" y="4200525"/>
          <p14:tracePt t="29687" x="6154738" y="4200525"/>
          <p14:tracePt t="29693" x="6164263" y="4200525"/>
          <p14:tracePt t="29700" x="6173788" y="4200525"/>
          <p14:tracePt t="29729" x="6183313" y="4200525"/>
          <p14:tracePt t="29741" x="6191250" y="4200525"/>
          <p14:tracePt t="29749" x="6200775" y="4200525"/>
          <p14:tracePt t="29763" x="6219825" y="4200525"/>
          <p14:tracePt t="29777" x="6227763" y="4200525"/>
          <p14:tracePt t="29783" x="6237288" y="4200525"/>
          <p14:tracePt t="29818" x="6246813" y="4200525"/>
          <p14:tracePt t="29824" x="6256338" y="4191000"/>
          <p14:tracePt t="29831" x="6264275" y="4183063"/>
          <p14:tracePt t="29839" x="6264275" y="4173538"/>
          <p14:tracePt t="29845" x="6273800" y="4164013"/>
          <p14:tracePt t="29859" x="6273800" y="4154488"/>
          <p14:tracePt t="29872" x="6273800" y="4146550"/>
          <p14:tracePt t="29879" x="6273800" y="4137025"/>
          <p14:tracePt t="29887" x="6273800" y="4127500"/>
          <p14:tracePt t="29909" x="6264275" y="4110038"/>
          <p14:tracePt t="29914" x="6256338" y="4100513"/>
          <p14:tracePt t="29922" x="6246813" y="4090988"/>
          <p14:tracePt t="29928" x="6237288" y="4073525"/>
          <p14:tracePt t="29936" x="6237288" y="4064000"/>
          <p14:tracePt t="29943" x="6227763" y="4054475"/>
          <p14:tracePt t="29949" x="6210300" y="4037013"/>
          <p14:tracePt t="29957" x="6191250" y="4008438"/>
          <p14:tracePt t="29962" x="6173788" y="3990975"/>
          <p14:tracePt t="29969" x="6154738" y="3971925"/>
          <p14:tracePt t="29976" x="6146800" y="3954463"/>
          <p14:tracePt t="29984" x="6137275" y="3917950"/>
          <p14:tracePt t="29991" x="6127750" y="3917950"/>
          <p14:tracePt t="29997" x="6110288" y="3898900"/>
          <p14:tracePt t="30007" x="6110288" y="3889375"/>
          <p14:tracePt t="30011" x="6100763" y="3871913"/>
          <p14:tracePt t="30019" x="6091238" y="3862388"/>
          <p14:tracePt t="30025" x="6081713" y="3852863"/>
          <p14:tracePt t="30032" x="6073775" y="3825875"/>
          <p14:tracePt t="30040" x="6064250" y="3825875"/>
          <p14:tracePt t="30045" x="6054725" y="3825875"/>
          <p14:tracePt t="30053" x="6037263" y="3808413"/>
          <p14:tracePt t="30067" x="6037263" y="3798888"/>
          <p14:tracePt t="30074" x="6027738" y="3798888"/>
          <p14:tracePt t="30080" x="6027738" y="3789363"/>
          <p14:tracePt t="30094" x="6027738" y="3779838"/>
          <p14:tracePt t="30101" x="6018213" y="3779838"/>
          <p14:tracePt t="30108" x="6008688" y="3771900"/>
          <p14:tracePt t="30123" x="6000750" y="3762375"/>
          <p14:tracePt t="30128" x="5991225" y="3743325"/>
          <p14:tracePt t="30137" x="5981700" y="3743325"/>
          <p14:tracePt t="30143" x="5972175" y="3743325"/>
          <p14:tracePt t="30149" x="5964238" y="3743325"/>
          <p14:tracePt t="30156" x="5954713" y="3735388"/>
          <p14:tracePt t="30163" x="5945188" y="3735388"/>
          <p14:tracePt t="30177" x="5935663" y="3735388"/>
          <p14:tracePt t="30184" x="5927725" y="3735388"/>
          <p14:tracePt t="30191" x="5918200" y="3735388"/>
          <p14:tracePt t="30206" x="5908675" y="3735388"/>
          <p14:tracePt t="30211" x="5899150" y="3735388"/>
          <p14:tracePt t="30219" x="5881688" y="3735388"/>
          <p14:tracePt t="30225" x="5872163" y="3735388"/>
          <p14:tracePt t="30232" x="5862638" y="3735388"/>
          <p14:tracePt t="30240" x="5854700" y="3735388"/>
          <p14:tracePt t="30255" x="5845175" y="3735388"/>
          <p14:tracePt t="30259" x="5835650" y="3752850"/>
          <p14:tracePt t="30267" x="5826125" y="3762375"/>
          <p14:tracePt t="30274" x="5799138" y="3779838"/>
          <p14:tracePt t="30280" x="5781675" y="3816350"/>
          <p14:tracePt t="30289" x="5753100" y="3852863"/>
          <p14:tracePt t="30294" x="5735638" y="3889375"/>
          <p14:tracePt t="30301" x="5726113" y="3917950"/>
          <p14:tracePt t="30308" x="5699125" y="3990975"/>
          <p14:tracePt t="30316" x="5680075" y="4017963"/>
          <p14:tracePt t="30323" x="5670550" y="4054475"/>
          <p14:tracePt t="30329" x="5662613" y="4081463"/>
          <p14:tracePt t="30336" x="5653088" y="4110038"/>
          <p14:tracePt t="30343" x="5643563" y="4137025"/>
          <p14:tracePt t="30349" x="5634038" y="4173538"/>
          <p14:tracePt t="30357" x="5626100" y="4200525"/>
          <p14:tracePt t="30363" x="5597525" y="4273550"/>
          <p14:tracePt t="30372" x="5580063" y="4300538"/>
          <p14:tracePt t="30377" x="5570538" y="4337050"/>
          <p14:tracePt t="30384" x="5570538" y="4373563"/>
          <p14:tracePt t="30392" x="5553075" y="4402138"/>
          <p14:tracePt t="30399" x="5553075" y="4419600"/>
          <p14:tracePt t="30406" x="5553075" y="4438650"/>
          <p14:tracePt t="30413" x="5553075" y="4446588"/>
          <p14:tracePt t="30418" x="5553075" y="4475163"/>
          <p14:tracePt t="30426" x="5553075" y="4483100"/>
          <p14:tracePt t="30432" x="5553075" y="4492625"/>
          <p14:tracePt t="30440" x="5553075" y="4502150"/>
          <p14:tracePt t="30446" x="5553075" y="4511675"/>
          <p14:tracePt t="30456" x="5553075" y="4519613"/>
          <p14:tracePt t="30459" x="5553075" y="4529138"/>
          <p14:tracePt t="30467" x="5553075" y="4548188"/>
          <p14:tracePt t="30987" x="5570538" y="4519613"/>
          <p14:tracePt t="30993" x="5589588" y="4492625"/>
          <p14:tracePt t="30999" x="5597525" y="4475163"/>
          <p14:tracePt t="31007" x="5616575" y="4419600"/>
          <p14:tracePt t="31013" x="5616575" y="4410075"/>
          <p14:tracePt t="31021" x="5626100" y="4402138"/>
          <p14:tracePt t="31026" x="5643563" y="4392613"/>
          <p14:tracePt t="31033" x="5643563" y="4373563"/>
          <p14:tracePt t="31040" x="5653088" y="4346575"/>
          <p14:tracePt t="31047" x="5662613" y="4337050"/>
          <p14:tracePt t="31055" x="5670550" y="4319588"/>
          <p14:tracePt t="31061" x="5670550" y="4310063"/>
          <p14:tracePt t="31069" x="5689600" y="4273550"/>
          <p14:tracePt t="31075" x="5699125" y="4256088"/>
          <p14:tracePt t="31081" x="5699125" y="4246563"/>
          <p14:tracePt t="31088" x="5708650" y="4227513"/>
          <p14:tracePt t="31096" x="5716588" y="4219575"/>
          <p14:tracePt t="31108" x="5735638" y="4200525"/>
          <p14:tracePt t="31122" x="5745163" y="4154488"/>
          <p14:tracePt t="31129" x="5753100" y="4137025"/>
          <p14:tracePt t="31138" x="5762625" y="4127500"/>
          <p14:tracePt t="31143" x="5772150" y="4100513"/>
          <p14:tracePt t="31150" x="5772150" y="4081463"/>
          <p14:tracePt t="31157" x="5772150" y="4064000"/>
          <p14:tracePt t="31173" x="5781675" y="4044950"/>
          <p14:tracePt t="31177" x="5781675" y="4027488"/>
          <p14:tracePt t="31193" x="5789613" y="4008438"/>
          <p14:tracePt t="31209" x="5799138" y="3971925"/>
          <p14:tracePt t="31226" x="5808663" y="3963988"/>
          <p14:tracePt t="31241" x="5808663" y="3954463"/>
          <p14:tracePt t="31255" x="5808663" y="3944938"/>
          <p14:tracePt t="31269" x="5826125" y="3927475"/>
          <p14:tracePt t="31275" x="5826125" y="3917950"/>
          <p14:tracePt t="31290" x="5826125" y="3908425"/>
          <p14:tracePt t="31297" x="5826125" y="3898900"/>
          <p14:tracePt t="31310" x="5826125" y="3889375"/>
          <p14:tracePt t="31317" x="5826125" y="3881438"/>
          <p14:tracePt t="31330" x="5835650" y="3871913"/>
          <p14:tracePt t="31345" x="5835650" y="3862388"/>
          <p14:tracePt t="31358" x="5835650" y="3852863"/>
          <p14:tracePt t="31379" x="5835650" y="3844925"/>
          <p14:tracePt t="31413" x="5845175" y="3844925"/>
          <p14:tracePt t="31448" x="5845175" y="3835400"/>
          <p14:tracePt t="31489" x="5845175" y="3816350"/>
          <p14:tracePt t="31621" x="5845175" y="3825875"/>
          <p14:tracePt t="31628" x="5835650" y="3844925"/>
          <p14:tracePt t="31635" x="5808663" y="3862388"/>
          <p14:tracePt t="31641" x="5799138" y="3889375"/>
          <p14:tracePt t="31649" x="5789613" y="3935413"/>
          <p14:tracePt t="31659" x="5781675" y="3963988"/>
          <p14:tracePt t="31662" x="5762625" y="4000500"/>
          <p14:tracePt t="31673" x="5735638" y="4064000"/>
          <p14:tracePt t="31677" x="5726113" y="4100513"/>
          <p14:tracePt t="31683" x="5699125" y="4183063"/>
          <p14:tracePt t="31690" x="5689600" y="4210050"/>
          <p14:tracePt t="31697" x="5662613" y="4319588"/>
          <p14:tracePt t="31705" x="5653088" y="4346575"/>
          <p14:tracePt t="31710" x="5643563" y="4383088"/>
          <p14:tracePt t="31717" x="5616575" y="4519613"/>
          <p14:tracePt t="31724" x="5616575" y="4548188"/>
          <p14:tracePt t="31731" x="5607050" y="4621213"/>
          <p14:tracePt t="31740" x="5580063" y="4694238"/>
          <p14:tracePt t="31745" x="5580063" y="4757738"/>
          <p14:tracePt t="31753" x="5570538" y="4811713"/>
          <p14:tracePt t="31758" x="5570538" y="4840288"/>
          <p14:tracePt t="31766" x="5570538" y="4884738"/>
          <p14:tracePt t="31772" x="5570538" y="4913313"/>
          <p14:tracePt t="31779" x="5570538" y="4986338"/>
          <p14:tracePt t="31793" x="5570538" y="5003800"/>
          <p14:tracePt t="31800" x="5570538" y="5022850"/>
          <p14:tracePt t="31807" x="5570538" y="5040313"/>
          <p14:tracePt t="31815" x="5570538" y="5086350"/>
          <p14:tracePt t="31821" x="5589588" y="5105400"/>
          <p14:tracePt t="31827" x="5589588" y="5113338"/>
          <p14:tracePt t="31835" x="5597525" y="5132388"/>
          <p14:tracePt t="31841" x="5616575" y="5159375"/>
          <p14:tracePt t="31849" x="5626100" y="5168900"/>
          <p14:tracePt t="31856" x="5634038" y="5186363"/>
          <p14:tracePt t="31871" x="5653088" y="5205413"/>
          <p14:tracePt t="31875" x="5680075" y="5232400"/>
          <p14:tracePt t="31883" x="5689600" y="5259388"/>
          <p14:tracePt t="31891" x="5708650" y="5278438"/>
          <p14:tracePt t="31897" x="5716588" y="5287963"/>
          <p14:tracePt t="31905" x="5726113" y="5305425"/>
          <p14:tracePt t="31910" x="5745163" y="5324475"/>
          <p14:tracePt t="31917" x="5753100" y="5332413"/>
          <p14:tracePt t="31924" x="5772150" y="5351463"/>
          <p14:tracePt t="31931" x="5781675" y="5368925"/>
          <p14:tracePt t="31939" x="5799138" y="5378450"/>
          <p14:tracePt t="31945" x="5808663" y="5387975"/>
          <p14:tracePt t="31953" x="5818188" y="5405438"/>
          <p14:tracePt t="31958" x="5835650" y="5414963"/>
          <p14:tracePt t="31966" x="5862638" y="5434013"/>
          <p14:tracePt t="31972" x="5872163" y="5451475"/>
          <p14:tracePt t="31979" x="5891213" y="5461000"/>
          <p14:tracePt t="31989" x="5899150" y="5470525"/>
          <p14:tracePt t="31993" x="5918200" y="5478463"/>
          <p14:tracePt t="32000" x="5927725" y="5487988"/>
          <p14:tracePt t="32009" x="5954713" y="5497513"/>
          <p14:tracePt t="32015" x="5964238" y="5497513"/>
          <p14:tracePt t="32022" x="5981700" y="5497513"/>
          <p14:tracePt t="32027" x="6000750" y="5497513"/>
          <p14:tracePt t="32041" x="6018213" y="5497513"/>
          <p14:tracePt t="32048" x="6027738" y="5497513"/>
          <p14:tracePt t="32055" x="6045200" y="5497513"/>
          <p14:tracePt t="32062" x="6064250" y="5497513"/>
          <p14:tracePt t="32078" x="6081713" y="5497513"/>
          <p14:tracePt t="32089" x="6091238" y="5497513"/>
          <p14:tracePt t="32124" x="6100763" y="5497513"/>
          <p14:tracePt t="32151" x="6110288" y="5497513"/>
          <p14:tracePt t="32159" x="6127750" y="5461000"/>
          <p14:tracePt t="32166" x="6127750" y="5424488"/>
          <p14:tracePt t="32174" x="6127750" y="5405438"/>
          <p14:tracePt t="32179" x="6110288" y="5360988"/>
          <p14:tracePt t="32189" x="6100763" y="5341938"/>
          <p14:tracePt t="32194" x="6091238" y="5287963"/>
          <p14:tracePt t="32201" x="6073775" y="5251450"/>
          <p14:tracePt t="32208" x="6064250" y="5214938"/>
          <p14:tracePt t="32214" x="6054725" y="5178425"/>
          <p14:tracePt t="32221" x="6045200" y="5149850"/>
          <p14:tracePt t="32228" x="6037263" y="5132388"/>
          <p14:tracePt t="32237" x="6037263" y="5105400"/>
          <p14:tracePt t="32242" x="6018213" y="5086350"/>
          <p14:tracePt t="32248" x="6018213" y="5068888"/>
          <p14:tracePt t="32257" x="6008688" y="5040313"/>
          <p14:tracePt t="32262" x="6000750" y="4995863"/>
          <p14:tracePt t="32273" x="5991225" y="4967288"/>
          <p14:tracePt t="32276" x="5991225" y="4949825"/>
          <p14:tracePt t="32284" x="5981700" y="4930775"/>
          <p14:tracePt t="32290" x="5964238" y="4884738"/>
          <p14:tracePt t="32297" x="5964238" y="4867275"/>
          <p14:tracePt t="32305" x="5954713" y="4848225"/>
          <p14:tracePt t="32310" x="5945188" y="4811713"/>
          <p14:tracePt t="32319" x="5935663" y="4784725"/>
          <p14:tracePt t="32325" x="5927725" y="4784725"/>
          <p14:tracePt t="32331" x="5908675" y="4767263"/>
          <p14:tracePt t="32339" x="5899150" y="4748213"/>
          <p14:tracePt t="32346" x="5899150" y="4738688"/>
          <p14:tracePt t="32356" x="5899150" y="4730750"/>
          <p14:tracePt t="32361" x="5891213" y="4711700"/>
          <p14:tracePt t="32372" x="5881688" y="4694238"/>
          <p14:tracePt t="32380" x="5881688" y="4684713"/>
          <p14:tracePt t="32387" x="5881688" y="4675188"/>
          <p14:tracePt t="32393" x="5872163" y="4665663"/>
          <p14:tracePt t="32408" x="5872163" y="4657725"/>
          <p14:tracePt t="32416" x="5862638" y="4648200"/>
          <p14:tracePt t="32428" x="5862638" y="4638675"/>
          <p14:tracePt t="32435" x="5862638" y="4621213"/>
          <p14:tracePt t="32443" x="5862638" y="4611688"/>
          <p14:tracePt t="32456" x="5862638" y="4602163"/>
          <p14:tracePt t="32484" x="5862638" y="4592638"/>
          <p14:tracePt t="32498" x="5862638" y="4575175"/>
          <p14:tracePt t="32505" x="5862638" y="4556125"/>
          <p14:tracePt t="32519" x="5862638" y="4548188"/>
          <p14:tracePt t="32532" x="5862638" y="4538663"/>
          <p14:tracePt t="32540" x="5854700" y="4538663"/>
          <p14:tracePt t="32556" x="5854700" y="4529138"/>
          <p14:tracePt t="32567" x="5845175" y="4529138"/>
          <p14:tracePt t="32573" x="5818188" y="4511675"/>
          <p14:tracePt t="32580" x="5808663" y="4511675"/>
          <p14:tracePt t="32595" x="5799138" y="4511675"/>
          <p14:tracePt t="32601" x="5789613" y="4511675"/>
          <p14:tracePt t="32608" x="5781675" y="4511675"/>
          <p14:tracePt t="32615" x="5745163" y="4502150"/>
          <p14:tracePt t="32622" x="5726113" y="4502150"/>
          <p14:tracePt t="32628" x="5716588" y="4502150"/>
          <p14:tracePt t="32640" x="5708650" y="4502150"/>
          <p14:tracePt t="32643" x="5689600" y="4502150"/>
          <p14:tracePt t="32649" x="5680075" y="4502150"/>
          <p14:tracePt t="32657" x="5634038" y="4502150"/>
          <p14:tracePt t="32663" x="5616575" y="4511675"/>
          <p14:tracePt t="32671" x="5589588" y="4529138"/>
          <p14:tracePt t="32677" x="5543550" y="4548188"/>
          <p14:tracePt t="32685" x="5524500" y="4575175"/>
          <p14:tracePt t="32691" x="5487988" y="4602163"/>
          <p14:tracePt t="32699" x="5461000" y="4629150"/>
          <p14:tracePt t="32706" x="5443538" y="4657725"/>
          <p14:tracePt t="32711" x="5407025" y="4684713"/>
          <p14:tracePt t="32719" x="5351463" y="4767263"/>
          <p14:tracePt t="32726" x="5334000" y="4794250"/>
          <p14:tracePt t="32732" x="5297488" y="4857750"/>
          <p14:tracePt t="32740" x="5278438" y="4884738"/>
          <p14:tracePt t="32746" x="5241925" y="4959350"/>
          <p14:tracePt t="32754" x="5214938" y="5022850"/>
          <p14:tracePt t="32759" x="5205413" y="5068888"/>
          <p14:tracePt t="32766" x="5205413" y="5095875"/>
          <p14:tracePt t="32773" x="5195888" y="5105400"/>
          <p14:tracePt t="32780" x="5187950" y="5141913"/>
          <p14:tracePt t="32787" x="5168900" y="5168900"/>
          <p14:tracePt t="32794" x="5132388" y="5205413"/>
          <p14:tracePt t="32801" x="5105400" y="5278438"/>
          <p14:tracePt t="32808" x="5095875" y="5314950"/>
          <p14:tracePt t="32816" x="5078413" y="5378450"/>
          <p14:tracePt t="32822" x="5078413" y="5414963"/>
          <p14:tracePt t="32829" x="5068888" y="5441950"/>
          <p14:tracePt t="32843" x="5049838" y="5543550"/>
          <p14:tracePt t="32849" x="5049838" y="5607050"/>
          <p14:tracePt t="32855" x="5041900" y="5643563"/>
          <p14:tracePt t="32863" x="5041900" y="5670550"/>
          <p14:tracePt t="32870" x="5022850" y="5716588"/>
          <p14:tracePt t="32877" x="5022850" y="5743575"/>
          <p14:tracePt t="32884" x="5022850" y="5770563"/>
          <p14:tracePt t="32906" x="5022850" y="5889625"/>
          <p14:tracePt t="32911" x="5022850" y="5926138"/>
          <p14:tracePt t="32919" x="5022850" y="5962650"/>
          <p14:tracePt t="32925" x="5022850" y="5991225"/>
          <p14:tracePt t="32933" x="5022850" y="6018213"/>
          <p14:tracePt t="32939" x="5022850" y="6027738"/>
          <p14:tracePt t="32946" x="5022850" y="6045200"/>
          <p14:tracePt t="32955" x="5022850" y="6054725"/>
          <p14:tracePt t="32960" x="5032375" y="6064250"/>
          <p14:tracePt t="32967" x="5032375" y="6072188"/>
          <p14:tracePt t="32974" x="5032375" y="6081713"/>
          <p14:tracePt t="32980" x="5041900" y="6100763"/>
          <p14:tracePt t="32989" x="5049838" y="6108700"/>
          <p14:tracePt t="32994" x="5059363" y="6118225"/>
          <p14:tracePt t="33001" x="5068888" y="6127750"/>
          <p14:tracePt t="33009" x="5095875" y="6137275"/>
          <p14:tracePt t="33015" x="5122863" y="6137275"/>
          <p14:tracePt t="33022" x="5159375" y="6137275"/>
          <p14:tracePt t="33029" x="5187950" y="6137275"/>
          <p14:tracePt t="33038" x="5224463" y="6137275"/>
          <p14:tracePt t="33042" x="5268913" y="6137275"/>
          <p14:tracePt t="33049" x="5297488" y="6137275"/>
          <p14:tracePt t="33056" x="5341938" y="6137275"/>
          <p14:tracePt t="33064" x="5370513" y="6118225"/>
          <p14:tracePt t="33072" x="5387975" y="6118225"/>
          <p14:tracePt t="33077" x="5407025" y="6118225"/>
          <p14:tracePt t="33086" x="5434013" y="6108700"/>
          <p14:tracePt t="33091" x="5461000" y="6100763"/>
          <p14:tracePt t="33099" x="5470525" y="6100763"/>
          <p14:tracePt t="33107" x="5497513" y="6100763"/>
          <p14:tracePt t="33111" x="5516563" y="6081713"/>
          <p14:tracePt t="33122" x="5534025" y="6072188"/>
          <p14:tracePt t="33125" x="5543550" y="6072188"/>
          <p14:tracePt t="33133" x="5553075" y="6064250"/>
          <p14:tracePt t="33141" x="5580063" y="6054725"/>
          <p14:tracePt t="33147" x="5589588" y="6045200"/>
          <p14:tracePt t="33154" x="5607050" y="6035675"/>
          <p14:tracePt t="33160" x="5626100" y="6027738"/>
          <p14:tracePt t="33168" x="5643563" y="6018213"/>
          <p14:tracePt t="33176" x="5653088" y="6018213"/>
          <p14:tracePt t="33181" x="5680075" y="5991225"/>
          <p14:tracePt t="33189" x="5699125" y="5981700"/>
          <p14:tracePt t="33195" x="5716588" y="5962650"/>
          <p14:tracePt t="33208" x="5735638" y="5954713"/>
          <p14:tracePt t="33216" x="5753100" y="5945188"/>
          <p14:tracePt t="33222" x="5762625" y="5935663"/>
          <p14:tracePt t="33229" x="5781675" y="5926138"/>
          <p14:tracePt t="33239" x="5789613" y="5908675"/>
          <p14:tracePt t="33243" x="5799138" y="5899150"/>
          <p14:tracePt t="33250" x="5808663" y="5889625"/>
          <p14:tracePt t="33257" x="5818188" y="5881688"/>
          <p14:tracePt t="33264" x="5826125" y="5872163"/>
          <p14:tracePt t="33277" x="5835650" y="5862638"/>
          <p14:tracePt t="33288" x="5845175" y="5862638"/>
          <p14:tracePt t="33292" x="5854700" y="5853113"/>
          <p14:tracePt t="33307" x="5862638" y="5843588"/>
          <p14:tracePt t="33322" x="5872163" y="5826125"/>
          <p14:tracePt t="33326" x="5881688" y="5816600"/>
          <p14:tracePt t="33341" x="5891213" y="5807075"/>
          <p14:tracePt t="33347" x="5899150" y="5799138"/>
          <p14:tracePt t="33360" x="5899150" y="5789613"/>
          <p14:tracePt t="33367" x="5899150" y="5780088"/>
          <p14:tracePt t="33374" x="5899150" y="5770563"/>
          <p14:tracePt t="33382" x="5899150" y="5762625"/>
          <p14:tracePt t="33389" x="5899150" y="5743575"/>
          <p14:tracePt t="33406" x="5899150" y="5734050"/>
          <p14:tracePt t="33409" x="5899150" y="5726113"/>
          <p14:tracePt t="33415" x="5899150" y="5716588"/>
          <p14:tracePt t="33423" x="5899150" y="5707063"/>
          <p14:tracePt t="33429" x="5899150" y="5697538"/>
          <p14:tracePt t="33439" x="5899150" y="5689600"/>
          <p14:tracePt t="33452" x="5899150" y="5670550"/>
          <p14:tracePt t="33458" x="5899150" y="5661025"/>
          <p14:tracePt t="33464" x="5899150" y="5653088"/>
          <p14:tracePt t="33471" x="5899150" y="5643563"/>
          <p14:tracePt t="33489" x="5899150" y="5634038"/>
          <p14:tracePt t="33498" x="5899150" y="5624513"/>
          <p14:tracePt t="33512" x="5891213" y="5624513"/>
          <p14:tracePt t="33521" x="5881688" y="5616575"/>
          <p14:tracePt t="33526" x="5872163" y="5616575"/>
          <p14:tracePt t="33533" x="5862638" y="5607050"/>
          <p14:tracePt t="33539" x="5854700" y="5607050"/>
          <p14:tracePt t="33547" x="5854700" y="5597525"/>
          <p14:tracePt t="33556" x="5835650" y="5597525"/>
          <p14:tracePt t="33561" x="5818188" y="5580063"/>
          <p14:tracePt t="33569" x="5808663" y="5580063"/>
          <p14:tracePt t="33575" x="5799138" y="5570538"/>
          <p14:tracePt t="33581" x="5789613" y="5570538"/>
          <p14:tracePt t="33589" x="5781675" y="5570538"/>
          <p14:tracePt t="33596" x="5772150" y="5570538"/>
          <p14:tracePt t="33605" x="5745163" y="5561013"/>
          <p14:tracePt t="33617" x="5735638" y="5561013"/>
          <p14:tracePt t="33623" x="5726113" y="5561013"/>
          <p14:tracePt t="33629" x="5716588" y="5561013"/>
          <p14:tracePt t="33639" x="5708650" y="5561013"/>
          <p14:tracePt t="33644" x="5689600" y="5561013"/>
          <p14:tracePt t="33650" x="5662613" y="5561013"/>
          <p14:tracePt t="33658" x="5653088" y="5561013"/>
          <p14:tracePt t="33665" x="5626100" y="5561013"/>
          <p14:tracePt t="33672" x="5607050" y="5561013"/>
          <p14:tracePt t="33678" x="5607050" y="5570538"/>
          <p14:tracePt t="33689" x="5580063" y="5588000"/>
          <p14:tracePt t="33692" x="5570538" y="5597525"/>
          <p14:tracePt t="33699" x="5543550" y="5607050"/>
          <p14:tracePt t="33707" x="5534025" y="5616575"/>
          <p14:tracePt t="33714" x="5516563" y="5624513"/>
          <p14:tracePt t="33722" x="5507038" y="5624513"/>
          <p14:tracePt t="33727" x="5487988" y="5624513"/>
          <p14:tracePt t="33734" x="5470525" y="5634038"/>
          <p14:tracePt t="33741" x="5470525" y="5643563"/>
          <p14:tracePt t="33748" x="5461000" y="5643563"/>
          <p14:tracePt t="33756" x="5443538" y="5653088"/>
          <p14:tracePt t="33761" x="5434013" y="5661025"/>
          <p14:tracePt t="33769" x="5414963" y="5680075"/>
          <p14:tracePt t="33776" x="5397500" y="5689600"/>
          <p14:tracePt t="33782" x="5387975" y="5697538"/>
          <p14:tracePt t="33789" x="5378450" y="5707063"/>
          <p14:tracePt t="33796" x="5370513" y="5716588"/>
          <p14:tracePt t="33809" x="5360988" y="5726113"/>
          <p14:tracePt t="33817" x="5341938" y="5734050"/>
          <p14:tracePt t="33824" x="5334000" y="5743575"/>
          <p14:tracePt t="33830" x="5324475" y="5762625"/>
          <p14:tracePt t="33839" x="5314950" y="5762625"/>
          <p14:tracePt t="33844" x="5314950" y="5770563"/>
          <p14:tracePt t="33858" x="5305425" y="5780088"/>
          <p14:tracePt t="33886" x="5305425" y="5789613"/>
          <p14:tracePt t="33892" x="5297488" y="5789613"/>
          <p14:tracePt t="33948" x="5297488" y="5799138"/>
          <p14:tracePt t="34120" x="5305425" y="5799138"/>
          <p14:tracePt t="34127" x="5314950" y="5799138"/>
          <p14:tracePt t="34135" x="5324475" y="5799138"/>
          <p14:tracePt t="34143" x="5334000" y="5799138"/>
          <p14:tracePt t="34156" x="5351463" y="5799138"/>
          <p14:tracePt t="34162" x="5360988" y="5799138"/>
          <p14:tracePt t="34177" x="5370513" y="5799138"/>
          <p14:tracePt t="34183" x="5378450" y="5799138"/>
          <p14:tracePt t="34189" x="5387975" y="5799138"/>
          <p14:tracePt t="34197" x="5397500" y="5799138"/>
          <p14:tracePt t="34205" x="5407025" y="5799138"/>
          <p14:tracePt t="34211" x="5414963" y="5799138"/>
          <p14:tracePt t="34228" x="5424488" y="5799138"/>
          <p14:tracePt t="34230" x="5443538" y="5799138"/>
          <p14:tracePt t="34245" x="5470525" y="5799138"/>
          <p14:tracePt t="34251" x="5480050" y="5799138"/>
          <p14:tracePt t="34260" x="5497513" y="5799138"/>
          <p14:tracePt t="34272" x="5507038" y="5799138"/>
          <p14:tracePt t="34286" x="5516563" y="5789613"/>
          <p14:tracePt t="34294" x="5524500" y="5789613"/>
          <p14:tracePt t="34307" x="5534025" y="5789613"/>
          <p14:tracePt t="34313" x="5543550" y="5789613"/>
          <p14:tracePt t="34328" x="5553075" y="5789613"/>
          <p14:tracePt t="34334" x="5561013" y="5789613"/>
          <p14:tracePt t="34344" x="5580063" y="5789613"/>
          <p14:tracePt t="34348" x="5589588" y="5780088"/>
          <p14:tracePt t="34362" x="5597525" y="5780088"/>
          <p14:tracePt t="34369" x="5607050" y="5780088"/>
          <p14:tracePt t="34377" x="5616575" y="5780088"/>
          <p14:tracePt t="34383" x="5626100" y="5780088"/>
          <p14:tracePt t="34389" x="5634038" y="5780088"/>
          <p14:tracePt t="34396" x="5643563" y="5780088"/>
          <p14:tracePt t="34410" x="5653088" y="5780088"/>
          <p14:tracePt t="34417" x="5662613" y="5780088"/>
          <p14:tracePt t="34430" x="5670550" y="5780088"/>
          <p14:tracePt t="34444" x="5680075" y="5780088"/>
          <p14:tracePt t="34459" x="5689600" y="5780088"/>
          <p14:tracePt t="34472" x="5699125" y="5780088"/>
          <p14:tracePt t="34508" x="5708650" y="5780088"/>
          <p14:tracePt t="34521" x="5716588" y="5780088"/>
          <p14:tracePt t="34541" x="5735638" y="5780088"/>
          <p14:tracePt t="34557" x="5745163" y="5780088"/>
          <p14:tracePt t="34565" x="5753100" y="5780088"/>
          <p14:tracePt t="34578" x="5762625" y="5780088"/>
          <p14:tracePt t="34596" x="5772150" y="5780088"/>
          <p14:tracePt t="34605" x="5781675" y="5789613"/>
          <p14:tracePt t="34618" x="5789613" y="5789613"/>
          <p14:tracePt t="34639" x="5799138" y="5789613"/>
          <p14:tracePt t="34667" x="5818188" y="5789613"/>
          <p14:tracePt t="34688" x="5818188" y="5799138"/>
          <p14:tracePt t="34721" x="5826125" y="5799138"/>
          <p14:tracePt t="34742" x="5835650" y="5799138"/>
          <p14:tracePt t="34757" x="5845175" y="5799138"/>
          <p14:tracePt t="34777" x="5854700" y="5799138"/>
          <p14:tracePt t="34811" x="5862638" y="5799138"/>
          <p14:tracePt t="34846" x="5872163" y="5799138"/>
          <p14:tracePt t="34901" x="5881688" y="5799138"/>
          <p14:tracePt t="34928" x="5899150" y="5799138"/>
          <p14:tracePt t="34956" x="5908675" y="5799138"/>
          <p14:tracePt t="34991" x="5918200" y="5799138"/>
          <p14:tracePt t="35060" x="5927725" y="5799138"/>
          <p14:tracePt t="35807" x="5935663" y="5799138"/>
          <p14:tracePt t="35815" x="5935663" y="5780088"/>
          <p14:tracePt t="35820" x="5935663" y="5770563"/>
          <p14:tracePt t="35833" x="5935663" y="5762625"/>
          <p14:tracePt t="35840" x="5945188" y="5753100"/>
          <p14:tracePt t="35848" x="5945188" y="5743575"/>
          <p14:tracePt t="35865" x="5945188" y="5716588"/>
          <p14:tracePt t="35867" x="5964238" y="5707063"/>
          <p14:tracePt t="35875" x="5964238" y="5697538"/>
          <p14:tracePt t="35881" x="5964238" y="5689600"/>
          <p14:tracePt t="35889" x="5964238" y="5680075"/>
          <p14:tracePt t="35899" x="5964238" y="5670550"/>
          <p14:tracePt t="35909" x="5964238" y="5661025"/>
          <p14:tracePt t="35916" x="5964238" y="5653088"/>
          <p14:tracePt t="35923" x="5964238" y="5634038"/>
          <p14:tracePt t="35932" x="5964238" y="5624513"/>
          <p14:tracePt t="35948" x="5964238" y="5616575"/>
          <p14:tracePt t="35952" x="5964238" y="5607050"/>
          <p14:tracePt t="35957" x="5964238" y="5588000"/>
          <p14:tracePt t="35965" x="5964238" y="5580063"/>
          <p14:tracePt t="35971" x="5964238" y="5570538"/>
          <p14:tracePt t="35983" x="5964238" y="5561013"/>
          <p14:tracePt t="35986" x="5964238" y="5551488"/>
          <p14:tracePt t="35992" x="5964238" y="5543550"/>
          <p14:tracePt t="35998" x="5964238" y="5534025"/>
          <p14:tracePt t="36006" x="5964238" y="5524500"/>
          <p14:tracePt t="36015" x="5964238" y="5514975"/>
          <p14:tracePt t="36021" x="5964238" y="5507038"/>
          <p14:tracePt t="36039" x="5964238" y="5470525"/>
          <p14:tracePt t="36044" x="5964238" y="5461000"/>
          <p14:tracePt t="36047" x="5954713" y="5451475"/>
          <p14:tracePt t="36057" x="5954713" y="5434013"/>
          <p14:tracePt t="36064" x="5954713" y="5424488"/>
          <p14:tracePt t="36068" x="5954713" y="5414963"/>
          <p14:tracePt t="36075" x="5954713" y="5405438"/>
          <p14:tracePt t="36082" x="5954713" y="5378450"/>
          <p14:tracePt t="36097" x="5954713" y="5360988"/>
          <p14:tracePt t="36103" x="5954713" y="5351463"/>
          <p14:tracePt t="36109" x="5954713" y="5341938"/>
          <p14:tracePt t="36116" x="5954713" y="5324475"/>
          <p14:tracePt t="36124" x="5954713" y="5314950"/>
          <p14:tracePt t="36131" x="5945188" y="5295900"/>
          <p14:tracePt t="36148" x="5945188" y="5278438"/>
          <p14:tracePt t="36159" x="5935663" y="5251450"/>
          <p14:tracePt t="36172" x="5927725" y="5241925"/>
          <p14:tracePt t="36180" x="5927725" y="5232400"/>
          <p14:tracePt t="36186" x="5927725" y="5214938"/>
          <p14:tracePt t="36199" x="5918200" y="5195888"/>
          <p14:tracePt t="36207" x="5918200" y="5186363"/>
          <p14:tracePt t="36220" x="5918200" y="5168900"/>
          <p14:tracePt t="36231" x="5908675" y="5168900"/>
          <p14:tracePt t="36236" x="5908675" y="5159375"/>
          <p14:tracePt t="36249" x="5908675" y="5149850"/>
          <p14:tracePt t="36255" x="5908675" y="5141913"/>
          <p14:tracePt t="36269" x="5899150" y="5132388"/>
          <p14:tracePt t="36277" x="5891213" y="5105400"/>
          <p14:tracePt t="36289" x="5891213" y="5095875"/>
          <p14:tracePt t="36298" x="5872163" y="5086350"/>
          <p14:tracePt t="36304" x="5862638" y="5076825"/>
          <p14:tracePt t="36309" x="5862638" y="5068888"/>
          <p14:tracePt t="36317" x="5854700" y="5059363"/>
          <p14:tracePt t="36325" x="5854700" y="5049838"/>
          <p14:tracePt t="36338" x="5826125" y="5013325"/>
          <p14:tracePt t="36347" x="5826125" y="5003800"/>
          <p14:tracePt t="36358" x="5826125" y="4995863"/>
          <p14:tracePt t="36365" x="5818188" y="4986338"/>
          <p14:tracePt t="36372" x="5808663" y="4967288"/>
          <p14:tracePt t="36381" x="5789613" y="4967288"/>
          <p14:tracePt t="36386" x="5772150" y="4959350"/>
          <p14:tracePt t="36394" x="5753100" y="4949825"/>
          <p14:tracePt t="36401" x="5735638" y="4940300"/>
          <p14:tracePt t="36406" x="5726113" y="4940300"/>
          <p14:tracePt t="36415" x="5716588" y="4940300"/>
          <p14:tracePt t="36421" x="5708650" y="4940300"/>
          <p14:tracePt t="36430" x="5689600" y="4940300"/>
          <p14:tracePt t="36434" x="5670550" y="4930775"/>
          <p14:tracePt t="36442" x="5662613" y="4930775"/>
          <p14:tracePt t="36456" x="5653088" y="4930775"/>
          <p14:tracePt t="36464" x="5643563" y="4930775"/>
          <p14:tracePt t="36468" x="5634038" y="4930775"/>
          <p14:tracePt t="36489" x="5626100" y="4930775"/>
          <p14:tracePt t="36510" x="5607050" y="4940300"/>
          <p14:tracePt t="36525" x="5580063" y="4959350"/>
          <p14:tracePt t="36531" x="5570538" y="4976813"/>
          <p14:tracePt t="36536" x="5561013" y="4976813"/>
          <p14:tracePt t="36553" x="5561013" y="4986338"/>
          <p14:tracePt t="36558" x="5553075" y="4986338"/>
          <p14:tracePt t="36579" x="5553075" y="4995863"/>
          <p14:tracePt t="36593" x="5543550" y="4995863"/>
          <p14:tracePt t="36600" x="5543550" y="5003800"/>
          <p14:tracePt t="36620" x="5543550" y="5013325"/>
          <p14:tracePt t="36656" x="5543550" y="5022850"/>
          <p14:tracePt t="36661" x="5543550" y="5032375"/>
          <p14:tracePt t="36677" x="5543550" y="5040313"/>
          <p14:tracePt t="36690" x="5543550" y="5049838"/>
          <p14:tracePt t="36698" x="5543550" y="5068888"/>
          <p14:tracePt t="36704" x="5543550" y="5076825"/>
          <p14:tracePt t="36731" x="5543550" y="5086350"/>
          <p14:tracePt t="36737" x="5543550" y="5095875"/>
          <p14:tracePt t="36747" x="5543550" y="5105400"/>
          <p14:tracePt t="36759" x="5543550" y="5113338"/>
          <p14:tracePt t="36773" x="5543550" y="5122863"/>
          <p14:tracePt t="36781" x="5543550" y="5132388"/>
          <p14:tracePt t="36793" x="5543550" y="5141913"/>
          <p14:tracePt t="36815" x="5543550" y="5149850"/>
          <p14:tracePt t="36842" x="5543550" y="5159375"/>
          <p14:tracePt t="36869" x="5543550" y="5168900"/>
          <p14:tracePt t="36890" x="5543550" y="5178425"/>
          <p14:tracePt t="36912" x="5543550" y="5186363"/>
          <p14:tracePt t="36980" x="5543550" y="5195888"/>
          <p14:tracePt t="37085" x="5553075" y="5195888"/>
          <p14:tracePt t="37094" x="5561013" y="5195888"/>
          <p14:tracePt t="37101" x="5570538" y="5195888"/>
          <p14:tracePt t="37106" x="5580063" y="5195888"/>
          <p14:tracePt t="37117" x="5589588" y="5195888"/>
          <p14:tracePt t="37126" x="5607050" y="5195888"/>
          <p14:tracePt t="37133" x="5616575" y="5186363"/>
          <p14:tracePt t="37138" x="5626100" y="5186363"/>
          <p14:tracePt t="37148" x="5634038" y="5186363"/>
          <p14:tracePt t="37161" x="5643563" y="5186363"/>
          <p14:tracePt t="37174" x="5653088" y="5186363"/>
          <p14:tracePt t="37180" x="5662613" y="5186363"/>
          <p14:tracePt t="37198" x="5670550" y="5186363"/>
          <p14:tracePt t="37201" x="5689600" y="5186363"/>
          <p14:tracePt t="37208" x="5699125" y="5186363"/>
          <p14:tracePt t="37236" x="5708650" y="5186363"/>
          <p14:tracePt t="37242" x="5716588" y="5186363"/>
          <p14:tracePt t="37249" x="5726113" y="5186363"/>
          <p14:tracePt t="37264" x="5735638" y="5186363"/>
          <p14:tracePt t="37270" x="5745163" y="5186363"/>
          <p14:tracePt t="37282" x="5753100" y="5186363"/>
          <p14:tracePt t="37298" x="5781675" y="5186363"/>
          <p14:tracePt t="37314" x="5789613" y="5186363"/>
          <p14:tracePt t="37326" x="5799138" y="5186363"/>
          <p14:tracePt t="37339" x="5808663" y="5186363"/>
          <p14:tracePt t="37354" x="5818188" y="5186363"/>
          <p14:tracePt t="37374" x="5835650" y="5195888"/>
          <p14:tracePt t="37401" x="5854700" y="5195888"/>
          <p14:tracePt t="37421" x="5862638" y="5195888"/>
          <p14:tracePt t="37436" x="5872163" y="5195888"/>
          <p14:tracePt t="37449" x="5881688" y="5195888"/>
          <p14:tracePt t="37456" x="5881688" y="5205413"/>
          <p14:tracePt t="37469" x="5891213" y="5205413"/>
          <p14:tracePt t="37484" x="5899150" y="5214938"/>
          <p14:tracePt t="37498" x="5899150" y="5222875"/>
          <p14:tracePt t="37505" x="5908675" y="5222875"/>
          <p14:tracePt t="37518" x="5908675" y="5232400"/>
          <p14:tracePt t="37527" x="5918200" y="5232400"/>
          <p14:tracePt t="37539" x="5935663" y="5241925"/>
          <p14:tracePt t="37560" x="5945188" y="5251450"/>
          <p14:tracePt t="37588" x="5954713" y="5251450"/>
          <p14:tracePt t="37596" x="5954713" y="5259388"/>
          <p14:tracePt t="37615" x="5964238" y="5259388"/>
          <p14:tracePt t="37629" x="5964238" y="5268913"/>
          <p14:tracePt t="37664" x="5964238" y="5287963"/>
          <p14:tracePt t="37691" x="5972175" y="5287963"/>
          <p14:tracePt t="38045" x="5954713" y="5287963"/>
          <p14:tracePt t="38051" x="5935663" y="5287963"/>
          <p14:tracePt t="38057" x="5908675" y="5287963"/>
          <p14:tracePt t="38066" x="5881688" y="5287963"/>
          <p14:tracePt t="38071" x="5854700" y="5287963"/>
          <p14:tracePt t="38078" x="5808663" y="5287963"/>
          <p14:tracePt t="38085" x="5781675" y="5295900"/>
          <p14:tracePt t="38093" x="5753100" y="5295900"/>
          <p14:tracePt t="38100" x="5708650" y="5305425"/>
          <p14:tracePt t="38108" x="5680075" y="5305425"/>
          <p14:tracePt t="38112" x="5662613" y="5314950"/>
          <p14:tracePt t="38120" x="5634038" y="5314950"/>
          <p14:tracePt t="38127" x="5607050" y="5324475"/>
          <p14:tracePt t="38134" x="5589588" y="5324475"/>
          <p14:tracePt t="38140" x="5570538" y="5324475"/>
          <p14:tracePt t="38150" x="5553075" y="5332413"/>
          <p14:tracePt t="38156" x="5534025" y="5332413"/>
          <p14:tracePt t="38161" x="5516563" y="5351463"/>
          <p14:tracePt t="38171" x="5497513" y="5351463"/>
          <p14:tracePt t="38174" x="5461000" y="5351463"/>
          <p14:tracePt t="38182" x="5434013" y="5351463"/>
          <p14:tracePt t="38188" x="5424488" y="5360988"/>
          <p14:tracePt t="38201" x="5414963" y="5360988"/>
          <p14:tracePt t="38202" x="5407025" y="5360988"/>
          <p14:tracePt t="38209" x="5387975" y="5360988"/>
          <p14:tracePt t="38216" x="5378450" y="5360988"/>
          <p14:tracePt t="38223" x="5341938" y="5360988"/>
          <p14:tracePt t="38233" x="5334000" y="5360988"/>
          <p14:tracePt t="38236" x="5324475" y="5360988"/>
          <p14:tracePt t="38252" x="5314950" y="5360988"/>
          <p14:tracePt t="38258" x="5297488" y="5368925"/>
          <p14:tracePt t="38267" x="5278438" y="5368925"/>
          <p14:tracePt t="38272" x="5268913" y="5368925"/>
          <p14:tracePt t="38279" x="5260975" y="5368925"/>
          <p14:tracePt t="38285" x="5251450" y="5368925"/>
          <p14:tracePt t="38292" x="5241925" y="5368925"/>
          <p14:tracePt t="38327" x="5232400" y="5368925"/>
          <p14:tracePt t="38340" x="5224463" y="5368925"/>
          <p14:tracePt t="38354" x="5214938" y="5368925"/>
          <p14:tracePt t="38375" x="5195888" y="5368925"/>
          <p14:tracePt t="38389" x="5187950" y="5368925"/>
          <p14:tracePt t="38418" x="5178425" y="5368925"/>
          <p14:tracePt t="38431" x="5168900" y="5368925"/>
          <p14:tracePt t="38445" x="5159375" y="5368925"/>
          <p14:tracePt t="38472" x="5151438" y="5351463"/>
          <p14:tracePt t="38493" x="5151438" y="5341938"/>
          <p14:tracePt t="38507" x="5151438" y="5332413"/>
          <p14:tracePt t="38516" x="5151438" y="5324475"/>
          <p14:tracePt t="38521" x="5151438" y="5314950"/>
          <p14:tracePt t="38527" x="5159375" y="5305425"/>
          <p14:tracePt t="38534" x="5187950" y="5287963"/>
          <p14:tracePt t="38540" x="5214938" y="5278438"/>
          <p14:tracePt t="38550" x="5232400" y="5278438"/>
          <p14:tracePt t="38555" x="5251450" y="5278438"/>
          <p14:tracePt t="38563" x="5287963" y="5268913"/>
          <p14:tracePt t="38569" x="5324475" y="5268913"/>
          <p14:tracePt t="38576" x="5341938" y="5268913"/>
          <p14:tracePt t="38583" x="5360988" y="5268913"/>
          <p14:tracePt t="38589" x="5370513" y="5268913"/>
          <p14:tracePt t="38600" x="5414963" y="5268913"/>
          <p14:tracePt t="38603" x="5434013" y="5268913"/>
          <p14:tracePt t="38610" x="5443538" y="5268913"/>
          <p14:tracePt t="38618" x="5461000" y="5268913"/>
          <p14:tracePt t="38624" x="5470525" y="5268913"/>
          <p14:tracePt t="38632" x="5487988" y="5268913"/>
          <p14:tracePt t="38637" x="5507038" y="5268913"/>
          <p14:tracePt t="38645" x="5524500" y="5278438"/>
          <p14:tracePt t="38652" x="5534025" y="5278438"/>
          <p14:tracePt t="38658" x="5553075" y="5278438"/>
          <p14:tracePt t="38667" x="5570538" y="5278438"/>
          <p14:tracePt t="38672" x="5580063" y="5278438"/>
          <p14:tracePt t="38679" x="5597525" y="5278438"/>
          <p14:tracePt t="38686" x="5616575" y="5278438"/>
          <p14:tracePt t="38701" x="5626100" y="5278438"/>
          <p14:tracePt t="38706" x="5653088" y="5278438"/>
          <p14:tracePt t="38717" x="5680075" y="5278438"/>
          <p14:tracePt t="38727" x="5699125" y="5278438"/>
          <p14:tracePt t="38735" x="5708650" y="5278438"/>
          <p14:tracePt t="38741" x="5716588" y="5278438"/>
          <p14:tracePt t="38750" x="5735638" y="5278438"/>
          <p14:tracePt t="38755" x="5745163" y="5278438"/>
          <p14:tracePt t="38762" x="5753100" y="5278438"/>
          <p14:tracePt t="38777" x="5772150" y="5278438"/>
          <p14:tracePt t="38784" x="5781675" y="5278438"/>
          <p14:tracePt t="38789" x="5789613" y="5278438"/>
          <p14:tracePt t="38801" x="5818188" y="5278438"/>
          <p14:tracePt t="38810" x="5826125" y="5278438"/>
          <p14:tracePt t="38818" x="5835650" y="5278438"/>
          <p14:tracePt t="38824" x="5845175" y="5278438"/>
          <p14:tracePt t="38838" x="5854700" y="5278438"/>
          <p14:tracePt t="38846" x="5862638" y="5278438"/>
          <p14:tracePt t="38852" x="5872163" y="5278438"/>
          <p14:tracePt t="38869" x="5881688" y="5278438"/>
          <p14:tracePt t="38872" x="5899150" y="5278438"/>
          <p14:tracePt t="38886" x="5908675" y="5278438"/>
          <p14:tracePt t="38893" x="5918200" y="5278438"/>
          <p14:tracePt t="38915" x="5945188" y="5295900"/>
          <p14:tracePt t="38925" x="5954713" y="5295900"/>
          <p14:tracePt t="38927" x="5954713" y="5305425"/>
          <p14:tracePt t="38935" x="5972175" y="5314950"/>
          <p14:tracePt t="38942" x="5981700" y="5314950"/>
          <p14:tracePt t="38951" x="5991225" y="5314950"/>
          <p14:tracePt t="38956" x="5991225" y="5324475"/>
          <p14:tracePt t="38962" x="6008688" y="5332413"/>
          <p14:tracePt t="38969" x="6018213" y="5351463"/>
          <p14:tracePt t="38977" x="6027738" y="5360988"/>
          <p14:tracePt t="38984" x="6045200" y="5378450"/>
          <p14:tracePt t="38989" x="6054725" y="5397500"/>
          <p14:tracePt t="38999" x="6054725" y="5405438"/>
          <p14:tracePt t="39003" x="6081713" y="5414963"/>
          <p14:tracePt t="39010" x="6081713" y="5424488"/>
          <p14:tracePt t="39016" x="6091238" y="5441950"/>
          <p14:tracePt t="39024" x="6091238" y="5451475"/>
          <p14:tracePt t="39032" x="6100763" y="5451475"/>
          <p14:tracePt t="39037" x="6100763" y="5461000"/>
          <p14:tracePt t="39046" x="6100763" y="5470525"/>
          <p14:tracePt t="39052" x="6110288" y="5478463"/>
          <p14:tracePt t="39058" x="6110288" y="5487988"/>
          <p14:tracePt t="39068" x="6118225" y="5497513"/>
          <p14:tracePt t="39072" x="6127750" y="5497513"/>
          <p14:tracePt t="39080" x="6127750" y="5514975"/>
          <p14:tracePt t="39086" x="6137275" y="5524500"/>
          <p14:tracePt t="39094" x="6137275" y="5534025"/>
          <p14:tracePt t="39099" x="6137275" y="5543550"/>
          <p14:tracePt t="39106" x="6137275" y="5551488"/>
          <p14:tracePt t="39118" x="6137275" y="5561013"/>
          <p14:tracePt t="39121" x="6154738" y="5570538"/>
          <p14:tracePt t="39128" x="6154738" y="5607050"/>
          <p14:tracePt t="39135" x="6154738" y="5616575"/>
          <p14:tracePt t="39150" x="6146800" y="5634038"/>
          <p14:tracePt t="39156" x="6146800" y="5643563"/>
          <p14:tracePt t="39163" x="6137275" y="5653088"/>
          <p14:tracePt t="39169" x="6118225" y="5680075"/>
          <p14:tracePt t="39177" x="6081713" y="5707063"/>
          <p14:tracePt t="39183" x="6037263" y="5734050"/>
          <p14:tracePt t="39189" x="6008688" y="5753100"/>
          <p14:tracePt t="39198" x="5954713" y="5780088"/>
          <p14:tracePt t="39205" x="5908675" y="5789613"/>
          <p14:tracePt t="39210" x="5881688" y="5807075"/>
          <p14:tracePt t="39217" x="5854700" y="5807075"/>
          <p14:tracePt t="39225" x="5808663" y="5816600"/>
          <p14:tracePt t="39232" x="5781675" y="5816600"/>
          <p14:tracePt t="39238" x="5762625" y="5816600"/>
          <p14:tracePt t="39255" x="5689600" y="5816600"/>
          <p14:tracePt t="39260" x="5662613" y="5816600"/>
          <p14:tracePt t="39271" x="5616575" y="5816600"/>
          <p14:tracePt t="39274" x="5589588" y="5816600"/>
          <p14:tracePt t="39284" x="5534025" y="5816600"/>
          <p14:tracePt t="39286" x="5497513" y="5816600"/>
          <p14:tracePt t="39293" x="5461000" y="5816600"/>
          <p14:tracePt t="39300" x="5407025" y="5816600"/>
          <p14:tracePt t="39308" x="5378450" y="5816600"/>
          <p14:tracePt t="39318" x="5351463" y="5799138"/>
          <p14:tracePt t="39321" x="5305425" y="5789613"/>
          <p14:tracePt t="39328" x="5287963" y="5789613"/>
          <p14:tracePt t="39336" x="5268913" y="5780088"/>
          <p14:tracePt t="39342" x="5232400" y="5770563"/>
          <p14:tracePt t="39350" x="5224463" y="5770563"/>
          <p14:tracePt t="39357" x="5205413" y="5762625"/>
          <p14:tracePt t="39367" x="5195888" y="5762625"/>
          <p14:tracePt t="39370" x="5187950" y="5762625"/>
          <p14:tracePt t="39377" x="5168900" y="5753100"/>
          <p14:tracePt t="39383" x="5141913" y="5743575"/>
          <p14:tracePt t="39390" x="5132388" y="5734050"/>
          <p14:tracePt t="39400" x="5105400" y="5707063"/>
          <p14:tracePt t="39405" x="5095875" y="5707063"/>
          <p14:tracePt t="39412" x="5086350" y="5697538"/>
          <p14:tracePt t="39419" x="5078413" y="5697538"/>
          <p14:tracePt t="39425" x="5059363" y="5689600"/>
          <p14:tracePt t="39433" x="5049838" y="5689600"/>
          <p14:tracePt t="39438" x="5041900" y="5680075"/>
          <p14:tracePt t="39450" x="5032375" y="5680075"/>
          <p14:tracePt t="39459" x="5022850" y="5670550"/>
          <p14:tracePt t="39474" x="5022850" y="5661025"/>
          <p14:tracePt t="39483" x="5013325" y="5661025"/>
          <p14:tracePt t="39503" x="5005388" y="5661025"/>
          <p14:tracePt t="39507" x="5005388" y="5653088"/>
          <p14:tracePt t="39536" x="4995863" y="5653088"/>
          <p14:tracePt t="39578" x="4995863" y="5643563"/>
          <p14:tracePt t="39612" x="4995863" y="5634038"/>
          <p14:tracePt t="39667" x="4995863" y="5616575"/>
          <p14:tracePt t="39701" x="5005388" y="5607050"/>
          <p14:tracePt t="39708" x="5049838" y="5588000"/>
          <p14:tracePt t="39715" x="5059363" y="5588000"/>
          <p14:tracePt t="39729" x="5078413" y="5588000"/>
          <p14:tracePt t="39743" x="5086350" y="5588000"/>
          <p14:tracePt t="39751" x="5095875" y="5588000"/>
          <p14:tracePt t="39757" x="5151438" y="5588000"/>
          <p14:tracePt t="39777" x="5168900" y="5588000"/>
          <p14:tracePt t="39798" x="5178425" y="5588000"/>
          <p14:tracePt t="39812" x="5187950" y="5588000"/>
          <p14:tracePt t="39833" x="5195888" y="5588000"/>
          <p14:tracePt t="39847" x="5205413" y="5588000"/>
          <p14:tracePt t="39875" x="5214938" y="5588000"/>
          <p14:tracePt t="39882" x="5224463" y="5588000"/>
          <p14:tracePt t="39892" x="5232400" y="5588000"/>
          <p14:tracePt t="39894" x="5260975" y="5588000"/>
          <p14:tracePt t="39901" x="5268913" y="5588000"/>
          <p14:tracePt t="39917" x="5287963" y="5588000"/>
          <p14:tracePt t="39930" x="5297488" y="5588000"/>
          <p14:tracePt t="39937" x="5305425" y="5588000"/>
          <p14:tracePt t="39943" x="5314950" y="5588000"/>
          <p14:tracePt t="39951" x="5341938" y="5588000"/>
          <p14:tracePt t="39957" x="5351463" y="5588000"/>
          <p14:tracePt t="39967" x="5370513" y="5588000"/>
          <p14:tracePt t="39978" x="5378450" y="5588000"/>
          <p14:tracePt t="39985" x="5387975" y="5588000"/>
          <p14:tracePt t="39991" x="5407025" y="5588000"/>
          <p14:tracePt t="40000" x="5414963" y="5588000"/>
          <p14:tracePt t="40005" x="5424488" y="5588000"/>
          <p14:tracePt t="40012" x="5443538" y="5588000"/>
          <p14:tracePt t="40019" x="5451475" y="5588000"/>
          <p14:tracePt t="40033" x="5461000" y="5588000"/>
          <p14:tracePt t="40039" x="5480050" y="5588000"/>
          <p14:tracePt t="40051" x="5487988" y="5588000"/>
          <p14:tracePt t="40053" x="5553075" y="5580063"/>
          <p14:tracePt t="40067" x="5561013" y="5580063"/>
          <p14:tracePt t="40074" x="5570538" y="5580063"/>
          <p14:tracePt t="40088" x="5580063" y="5580063"/>
          <p14:tracePt t="40096" x="5589588" y="5580063"/>
          <p14:tracePt t="40101" x="5597525" y="5580063"/>
          <p14:tracePt t="40109" x="5670550" y="5580063"/>
          <p14:tracePt t="40123" x="5680075" y="5580063"/>
          <p14:tracePt t="40137" x="5699125" y="5580063"/>
          <p14:tracePt t="40159" x="5708650" y="5580063"/>
          <p14:tracePt t="40166" x="5716588" y="5580063"/>
          <p14:tracePt t="40171" x="5735638" y="5580063"/>
          <p14:tracePt t="40178" x="5753100" y="5580063"/>
          <p14:tracePt t="40184" x="5762625" y="5580063"/>
          <p14:tracePt t="40191" x="5781675" y="5580063"/>
          <p14:tracePt t="40200" x="5781675" y="5588000"/>
          <p14:tracePt t="40206" x="5789613" y="5588000"/>
          <p14:tracePt t="40217" x="5808663" y="5588000"/>
          <p14:tracePt t="40222" x="5818188" y="5588000"/>
          <p14:tracePt t="40226" x="5835650" y="5588000"/>
          <p14:tracePt t="40240" x="5845175" y="5588000"/>
          <p14:tracePt t="40254" x="5854700" y="5588000"/>
          <p14:tracePt t="40268" x="5862638" y="5588000"/>
          <p14:tracePt t="40283" x="5872163" y="5588000"/>
          <p14:tracePt t="40301" x="5881688" y="5588000"/>
          <p14:tracePt t="40317" x="5891213" y="5588000"/>
          <p14:tracePt t="40335" x="5899150" y="5588000"/>
          <p14:tracePt t="40350" x="5918200" y="5588000"/>
          <p14:tracePt t="40357" x="5927725" y="5588000"/>
          <p14:tracePt t="40371" x="5945188" y="5588000"/>
          <p14:tracePt t="40378" x="5954713" y="5588000"/>
          <p14:tracePt t="40392" x="5964238" y="5588000"/>
          <p14:tracePt t="40412" x="5972175" y="5588000"/>
          <p14:tracePt t="40419" x="5981700" y="5588000"/>
          <p14:tracePt t="40434" x="6000750" y="5588000"/>
          <p14:tracePt t="40454" x="6008688" y="5588000"/>
          <p14:tracePt t="40470" x="6018213" y="5588000"/>
          <p14:tracePt t="40488" x="6027738" y="5580063"/>
          <p14:tracePt t="40537" x="6037263" y="5570538"/>
          <p14:tracePt t="40544" x="6045200" y="5561013"/>
          <p14:tracePt t="40552" x="6045200" y="5551488"/>
          <p14:tracePt t="40558" x="6045200" y="5543550"/>
          <p14:tracePt t="40567" x="6045200" y="5534025"/>
          <p14:tracePt t="40571" x="6045200" y="5514975"/>
          <p14:tracePt t="40579" x="6045200" y="5507038"/>
          <p14:tracePt t="40585" x="6045200" y="5487988"/>
          <p14:tracePt t="40592" x="6045200" y="5478463"/>
          <p14:tracePt t="40600" x="6045200" y="5461000"/>
          <p14:tracePt t="40607" x="6037263" y="5441950"/>
          <p14:tracePt t="40616" x="6027738" y="5424488"/>
          <p14:tracePt t="40619" x="6018213" y="5414963"/>
          <p14:tracePt t="40627" x="6008688" y="5405438"/>
          <p14:tracePt t="40633" x="6000750" y="5397500"/>
          <p14:tracePt t="40640" x="5972175" y="5378450"/>
          <p14:tracePt t="40652" x="5964238" y="5378450"/>
          <p14:tracePt t="40658" x="5945188" y="5351463"/>
          <p14:tracePt t="40660" x="5927725" y="5341938"/>
          <p14:tracePt t="40667" x="5908675" y="5332413"/>
          <p14:tracePt t="40675" x="5881688" y="5324475"/>
          <p14:tracePt t="40682" x="5862638" y="5314950"/>
          <p14:tracePt t="40688" x="5845175" y="5314950"/>
          <p14:tracePt t="40697" x="5818188" y="5295900"/>
          <p14:tracePt t="40703" x="5808663" y="5295900"/>
          <p14:tracePt t="40709" x="5781675" y="5295900"/>
          <p14:tracePt t="40716" x="5772150" y="5295900"/>
          <p14:tracePt t="40724" x="5753100" y="5295900"/>
          <p14:tracePt t="40734" x="5745163" y="5295900"/>
          <p14:tracePt t="40745" x="5726113" y="5295900"/>
          <p14:tracePt t="40753" x="5699125" y="5295900"/>
          <p14:tracePt t="40758" x="5680075" y="5295900"/>
          <p14:tracePt t="40767" x="5662613" y="5295900"/>
          <p14:tracePt t="40772" x="5653088" y="5305425"/>
          <p14:tracePt t="40779" x="5634038" y="5314950"/>
          <p14:tracePt t="40785" x="5589588" y="5341938"/>
          <p14:tracePt t="40793" x="5570538" y="5368925"/>
          <p14:tracePt t="40802" x="5561013" y="5378450"/>
          <p14:tracePt t="40806" x="5543550" y="5397500"/>
          <p14:tracePt t="40817" x="5516563" y="5414963"/>
          <p14:tracePt t="40820" x="5507038" y="5424488"/>
          <p14:tracePt t="40828" x="5497513" y="5441950"/>
          <p14:tracePt t="40834" x="5487988" y="5461000"/>
          <p14:tracePt t="40841" x="5480050" y="5470525"/>
          <p14:tracePt t="40850" x="5470525" y="5487988"/>
          <p14:tracePt t="40855" x="5461000" y="5487988"/>
          <p14:tracePt t="40861" x="5451475" y="5497513"/>
          <p14:tracePt t="40868" x="5451475" y="5507038"/>
          <p14:tracePt t="40875" x="5451475" y="5514975"/>
          <p14:tracePt t="40883" x="5434013" y="5543550"/>
          <p14:tracePt t="40889" x="5434013" y="5551488"/>
          <p14:tracePt t="40901" x="5434013" y="5561013"/>
          <p14:tracePt t="40904" x="5434013" y="5570538"/>
          <p14:tracePt t="40910" x="5434013" y="5580063"/>
          <p14:tracePt t="40918" x="5434013" y="5588000"/>
          <p14:tracePt t="40924" x="5434013" y="5607050"/>
          <p14:tracePt t="40934" x="5434013" y="5624513"/>
          <p14:tracePt t="40937" x="5443538" y="5643563"/>
          <p14:tracePt t="40945" x="5451475" y="5653088"/>
          <p14:tracePt t="40952" x="5461000" y="5670550"/>
          <p14:tracePt t="40958" x="5470525" y="5680075"/>
          <p14:tracePt t="40967" x="5487988" y="5689600"/>
          <p14:tracePt t="40972" x="5534025" y="5697538"/>
          <p14:tracePt t="40979" x="5561013" y="5707063"/>
          <p14:tracePt t="40987" x="5580063" y="5726113"/>
          <p14:tracePt t="41003" x="5643563" y="5726113"/>
          <p14:tracePt t="41006" x="5670550" y="5726113"/>
          <p14:tracePt t="41017" x="5699125" y="5726113"/>
          <p14:tracePt t="41020" x="5745163" y="5716588"/>
          <p14:tracePt t="41028" x="5772150" y="5697538"/>
          <p14:tracePt t="41035" x="5818188" y="5689600"/>
          <p14:tracePt t="41041" x="5854700" y="5680075"/>
          <p14:tracePt t="41050" x="5872163" y="5670550"/>
          <p14:tracePt t="41055" x="5908675" y="5653088"/>
          <p14:tracePt t="41062" x="5918200" y="5643563"/>
          <p14:tracePt t="41068" x="5945188" y="5634038"/>
          <p14:tracePt t="41075" x="5954713" y="5607050"/>
          <p14:tracePt t="41084" x="6000750" y="5570538"/>
          <p14:tracePt t="41101" x="6018213" y="5551488"/>
          <p14:tracePt t="41105" x="6045200" y="5514975"/>
          <p14:tracePt t="41110" x="6054725" y="5497513"/>
          <p14:tracePt t="41117" x="6064250" y="5470525"/>
          <p14:tracePt t="41125" x="6073775" y="5451475"/>
          <p14:tracePt t="41133" x="6081713" y="5424488"/>
          <p14:tracePt t="41139" x="6081713" y="5378450"/>
          <p14:tracePt t="41145" x="6081713" y="5351463"/>
          <p14:tracePt t="41152" x="6081713" y="5332413"/>
          <p14:tracePt t="41158" x="6081713" y="5278438"/>
          <p14:tracePt t="41167" x="6081713" y="5251450"/>
          <p14:tracePt t="41172" x="6081713" y="5222875"/>
          <p14:tracePt t="41179" x="6081713" y="5205413"/>
          <p14:tracePt t="41186" x="6081713" y="5195888"/>
          <p14:tracePt t="41193" x="6073775" y="5168900"/>
          <p14:tracePt t="41201" x="6073775" y="5159375"/>
          <p14:tracePt t="41207" x="6073775" y="5149850"/>
          <p14:tracePt t="41217" x="6064250" y="5113338"/>
          <p14:tracePt t="41220" x="6064250" y="5105400"/>
          <p14:tracePt t="41228" x="6045200" y="5105400"/>
          <p14:tracePt t="41234" x="6037263" y="5095875"/>
          <p14:tracePt t="41242" x="6027738" y="5086350"/>
          <p14:tracePt t="41253" x="6008688" y="5076825"/>
          <p14:tracePt t="41255" x="5991225" y="5068888"/>
          <p14:tracePt t="41272" x="5935663" y="5032375"/>
          <p14:tracePt t="41288" x="5918200" y="5022850"/>
          <p14:tracePt t="41291" x="5881688" y="5013325"/>
          <p14:tracePt t="41300" x="5862638" y="5013325"/>
          <p14:tracePt t="41303" x="5835650" y="5003800"/>
          <p14:tracePt t="41310" x="5808663" y="5003800"/>
          <p14:tracePt t="41318" x="5726113" y="5003800"/>
          <p14:tracePt t="41326" x="5716588" y="5003800"/>
          <p14:tracePt t="41333" x="5689600" y="5003800"/>
          <p14:tracePt t="41338" x="5662613" y="5003800"/>
          <p14:tracePt t="41346" x="5626100" y="5003800"/>
          <p14:tracePt t="41352" x="5543550" y="5022850"/>
          <p14:tracePt t="41358" x="5516563" y="5032375"/>
          <p14:tracePt t="41368" x="5487988" y="5040313"/>
          <p14:tracePt t="41373" x="5451475" y="5059363"/>
          <p14:tracePt t="41384" x="5414963" y="5068888"/>
          <p14:tracePt t="41387" x="5378450" y="5076825"/>
          <p14:tracePt t="41393" x="5351463" y="5086350"/>
          <p14:tracePt t="41401" x="5334000" y="5095875"/>
          <p14:tracePt t="41407" x="5314950" y="5105400"/>
          <p14:tracePt t="41416" x="5297488" y="5132388"/>
          <p14:tracePt t="41422" x="5260975" y="5178425"/>
          <p14:tracePt t="41427" x="5232400" y="5205413"/>
          <p14:tracePt t="41436" x="5205413" y="5232400"/>
          <p14:tracePt t="41442" x="5195888" y="5268913"/>
          <p14:tracePt t="41450" x="5178425" y="5324475"/>
          <p14:tracePt t="41456" x="5168900" y="5368925"/>
          <p14:tracePt t="41467" x="5168900" y="5397500"/>
          <p14:tracePt t="41472" x="5168900" y="5414963"/>
          <p14:tracePt t="41475" x="5168900" y="5451475"/>
          <p14:tracePt t="41483" x="5168900" y="5470525"/>
          <p14:tracePt t="41489" x="5168900" y="5478463"/>
          <p14:tracePt t="41501" x="5178425" y="5497513"/>
          <p14:tracePt t="41504" x="5224463" y="5534025"/>
          <p14:tracePt t="41511" x="5297488" y="5588000"/>
          <p14:tracePt t="41517" x="5351463" y="5607050"/>
          <p14:tracePt t="41525" x="5397500" y="5607050"/>
          <p14:tracePt t="41532" x="5424488" y="5616575"/>
          <p14:tracePt t="41538" x="5480050" y="5616575"/>
          <p14:tracePt t="41552" x="5762625" y="5616575"/>
          <p14:tracePt t="41568" x="5781675" y="5616575"/>
          <p14:tracePt t="41573" x="5826125" y="5616575"/>
          <p14:tracePt t="41584" x="5881688" y="5616575"/>
          <p14:tracePt t="41587" x="5918200" y="5607050"/>
          <p14:tracePt t="41595" x="5981700" y="5597525"/>
          <p14:tracePt t="41601" x="6027738" y="5570538"/>
          <p14:tracePt t="41608" x="6054725" y="5543550"/>
          <p14:tracePt t="41617" x="6091238" y="5534025"/>
          <p14:tracePt t="41620" x="6110288" y="5524500"/>
          <p14:tracePt t="41628" x="6127750" y="5497513"/>
          <p14:tracePt t="41635" x="6146800" y="5470525"/>
          <p14:tracePt t="41643" x="6164263" y="5424488"/>
          <p14:tracePt t="41650" x="6191250" y="5397500"/>
          <p14:tracePt t="41657" x="6200775" y="5341938"/>
          <p14:tracePt t="41666" x="6210300" y="5305425"/>
          <p14:tracePt t="41669" x="6210300" y="5268913"/>
          <p14:tracePt t="41676" x="6210300" y="5241925"/>
          <p14:tracePt t="41685" x="6210300" y="5214938"/>
          <p14:tracePt t="41690" x="6210300" y="5178425"/>
          <p14:tracePt t="41701" x="6173788" y="5122863"/>
          <p14:tracePt t="41706" x="6173788" y="5113338"/>
          <p14:tracePt t="41711" x="6164263" y="5095875"/>
          <p14:tracePt t="41719" x="6154738" y="5076825"/>
          <p14:tracePt t="41725" x="6146800" y="5059363"/>
          <p14:tracePt t="41736" x="6127750" y="5032375"/>
          <p14:tracePt t="41738" x="6091238" y="4995863"/>
          <p14:tracePt t="41751" x="6064250" y="4976813"/>
          <p14:tracePt t="41755" x="6027738" y="4940300"/>
          <p14:tracePt t="41760" x="6000750" y="4922838"/>
          <p14:tracePt t="41767" x="5981700" y="4903788"/>
          <p14:tracePt t="41774" x="5935663" y="4884738"/>
          <p14:tracePt t="41785" x="5918200" y="4876800"/>
          <p14:tracePt t="41788" x="5899150" y="4867275"/>
          <p14:tracePt t="41794" x="5826125" y="4840288"/>
          <p14:tracePt t="41801" x="5808663" y="4840288"/>
          <p14:tracePt t="41808" x="5789613" y="4848225"/>
          <p14:tracePt t="41816" x="5753100" y="4857750"/>
          <p14:tracePt t="41822" x="5597525" y="4940300"/>
          <p14:tracePt t="41828" x="5580063" y="4949825"/>
          <p14:tracePt t="41835" x="5543550" y="4976813"/>
          <p14:tracePt t="41843" x="5470525" y="5022850"/>
          <p14:tracePt t="41850" x="5407025" y="5059363"/>
          <p14:tracePt t="41857" x="5370513" y="5076825"/>
          <p14:tracePt t="41867" x="5314950" y="5122863"/>
          <p14:tracePt t="41870" x="5260975" y="5159375"/>
          <p14:tracePt t="41877" x="5241925" y="5195888"/>
          <p14:tracePt t="41884" x="5205413" y="5232400"/>
          <p14:tracePt t="41891" x="5187950" y="5268913"/>
          <p14:tracePt t="41902" x="5159375" y="5295900"/>
          <p14:tracePt t="41906" x="5122863" y="5360988"/>
          <p14:tracePt t="41911" x="5095875" y="5441950"/>
          <p14:tracePt t="41918" x="5086350" y="5451475"/>
          <p14:tracePt t="41925" x="5078413" y="5478463"/>
          <p14:tracePt t="41934" x="5078413" y="5497513"/>
          <p14:tracePt t="41939" x="5078413" y="5514975"/>
          <p14:tracePt t="41953" x="5078413" y="5551488"/>
          <p14:tracePt t="41968" x="5078413" y="5561013"/>
          <p14:tracePt t="41974" x="5078413" y="5570538"/>
          <p14:tracePt t="41985" x="5078413" y="5580063"/>
          <p14:tracePt t="41987" x="5078413" y="5588000"/>
          <p14:tracePt t="41996" x="5078413" y="5597525"/>
          <p14:tracePt t="42002" x="5086350" y="5624513"/>
          <p14:tracePt t="42008" x="5095875" y="5634038"/>
          <p14:tracePt t="42017" x="5122863" y="5643563"/>
          <p14:tracePt t="42022" x="5151438" y="5653088"/>
          <p14:tracePt t="42028" x="5168900" y="5661025"/>
          <p14:tracePt t="42035" x="5187950" y="5661025"/>
          <p14:tracePt t="42043" x="5205413" y="5661025"/>
          <p14:tracePt t="42050" x="5224463" y="5661025"/>
          <p14:tracePt t="42057" x="5251450" y="5661025"/>
          <p14:tracePt t="42067" x="5268913" y="5661025"/>
          <p14:tracePt t="42070" x="5297488" y="5661025"/>
          <p14:tracePt t="42077" x="5314950" y="5661025"/>
          <p14:tracePt t="42084" x="5370513" y="5653088"/>
          <p14:tracePt t="42091" x="5387975" y="5653088"/>
          <p14:tracePt t="42101" x="5414963" y="5643563"/>
          <p14:tracePt t="42104" x="5434013" y="5643563"/>
          <p14:tracePt t="42116" x="5451475" y="5634038"/>
          <p14:tracePt t="42119" x="5470525" y="5624513"/>
          <p14:tracePt t="42125" x="5516563" y="5597525"/>
          <p14:tracePt t="42133" x="5553075" y="5570538"/>
          <p14:tracePt t="42138" x="5580063" y="5561013"/>
          <p14:tracePt t="42149" x="5634038" y="5543550"/>
          <p14:tracePt t="42152" x="5670550" y="5514975"/>
          <p14:tracePt t="42160" x="5699125" y="5487988"/>
          <p14:tracePt t="42167" x="5745163" y="5451475"/>
          <p14:tracePt t="42172" x="5762625" y="5441950"/>
          <p14:tracePt t="42184" x="5799138" y="5414963"/>
          <p14:tracePt t="42188" x="5818188" y="5405438"/>
          <p14:tracePt t="42194" x="5854700" y="5360988"/>
          <p14:tracePt t="42202" x="5872163" y="5351463"/>
          <p14:tracePt t="42208" x="5899150" y="5324475"/>
          <p14:tracePt t="42219" x="5908675" y="5324475"/>
          <p14:tracePt t="42222" x="5945188" y="5295900"/>
          <p14:tracePt t="42228" x="5964238" y="5287963"/>
          <p14:tracePt t="42235" x="5981700" y="5278438"/>
          <p14:tracePt t="42244" x="6000750" y="5268913"/>
          <p14:tracePt t="42250" x="6018213" y="5251450"/>
          <p14:tracePt t="42257" x="6054725" y="5241925"/>
          <p14:tracePt t="42267" x="6054725" y="5232400"/>
          <p14:tracePt t="42271" x="6073775" y="5222875"/>
          <p14:tracePt t="42277" x="6091238" y="5205413"/>
          <p14:tracePt t="42284" x="6110288" y="5195888"/>
          <p14:tracePt t="42291" x="6137275" y="5186363"/>
          <p14:tracePt t="42318" x="6146800" y="5178425"/>
          <p14:tracePt t="42325" x="6154738" y="5178425"/>
          <p14:tracePt t="42349" x="6164263" y="5168900"/>
          <p14:tracePt t="42388" x="6173788" y="5168900"/>
          <p14:tracePt t="42402" x="6173788" y="5159375"/>
          <p14:tracePt t="42416" x="6173788" y="5141913"/>
          <p14:tracePt t="42423" x="6154738" y="5122863"/>
          <p14:tracePt t="42430" x="6064250" y="5095875"/>
          <p14:tracePt t="42439" x="6045200" y="5086350"/>
          <p14:tracePt t="42443" x="6018213" y="5076825"/>
          <p14:tracePt t="42452" x="5972175" y="5076825"/>
          <p14:tracePt t="42457" x="5918200" y="5076825"/>
          <p14:tracePt t="42466" x="5881688" y="5068888"/>
          <p14:tracePt t="42470" x="5854700" y="5068888"/>
          <p14:tracePt t="42477" x="5818188" y="5059363"/>
          <p14:tracePt t="42484" x="5781675" y="5059363"/>
          <p14:tracePt t="42492" x="5753100" y="5059363"/>
          <p14:tracePt t="42500" x="5716588" y="5059363"/>
          <p14:tracePt t="42506" x="5616575" y="5032375"/>
          <p14:tracePt t="42519" x="5470525" y="4995863"/>
          <p14:tracePt t="42526" x="5461000" y="4995863"/>
          <p14:tracePt t="42533" x="5424488" y="4986338"/>
          <p14:tracePt t="42539" x="5370513" y="4976813"/>
          <p14:tracePt t="42550" x="5287963" y="4959350"/>
          <p14:tracePt t="42553" x="5232400" y="4949825"/>
          <p14:tracePt t="42560" x="5205413" y="4940300"/>
          <p14:tracePt t="42567" x="5151438" y="4940300"/>
          <p14:tracePt t="42575" x="5105400" y="4940300"/>
          <p14:tracePt t="42582" x="5086350" y="4940300"/>
          <p14:tracePt t="42588" x="4986338" y="4940300"/>
          <p14:tracePt t="42602" x="4968875" y="4940300"/>
          <p14:tracePt t="42609" x="4959350" y="4940300"/>
          <p14:tracePt t="42617" x="4940300" y="4940300"/>
          <p14:tracePt t="42623" x="4913313" y="4949825"/>
          <p14:tracePt t="42634" x="4840288" y="4976813"/>
          <p14:tracePt t="42636" x="4830763" y="4976813"/>
          <p14:tracePt t="42645" x="4813300" y="4976813"/>
          <p14:tracePt t="42651" x="4803775" y="4976813"/>
          <p14:tracePt t="42669" x="4794250" y="4995863"/>
          <p14:tracePt t="42672" x="4784725" y="5003800"/>
          <p14:tracePt t="42678" x="4776788" y="5022850"/>
          <p14:tracePt t="42685" x="4767263" y="5040313"/>
          <p14:tracePt t="42692" x="4757738" y="5068888"/>
          <p14:tracePt t="42700" x="4757738" y="5113338"/>
          <p14:tracePt t="42706" x="4757738" y="5141913"/>
          <p14:tracePt t="42718" x="4757738" y="5168900"/>
          <p14:tracePt t="42722" x="4776788" y="5214938"/>
          <p14:tracePt t="42725" x="4784725" y="5241925"/>
          <p14:tracePt t="42733" x="4803775" y="5268913"/>
          <p14:tracePt t="42741" x="4959350" y="5351463"/>
          <p14:tracePt t="42755" x="5022850" y="5387975"/>
          <p14:tracePt t="42761" x="5068888" y="5424488"/>
          <p14:tracePt t="42768" x="5159375" y="5434013"/>
          <p14:tracePt t="42776" x="5241925" y="5451475"/>
          <p14:tracePt t="42785" x="5297488" y="5461000"/>
          <p14:tracePt t="42788" x="5360988" y="5470525"/>
          <p14:tracePt t="42796" x="5407025" y="5478463"/>
          <p14:tracePt t="42802" x="5480050" y="5478463"/>
          <p14:tracePt t="42809" x="5507038" y="5478463"/>
          <p14:tracePt t="42817" x="5561013" y="5478463"/>
          <p14:tracePt t="42822" x="5589588" y="5478463"/>
          <p14:tracePt t="42834" x="5634038" y="5478463"/>
          <p14:tracePt t="42836" x="5689600" y="5478463"/>
          <p14:tracePt t="42843" x="5726113" y="5470525"/>
          <p14:tracePt t="42850" x="5808663" y="5461000"/>
          <p14:tracePt t="42857" x="5845175" y="5451475"/>
          <p14:tracePt t="42867" x="5891213" y="5434013"/>
          <p14:tracePt t="42871" x="5918200" y="5424488"/>
          <p14:tracePt t="42878" x="5954713" y="5405438"/>
          <p14:tracePt t="42885" x="5972175" y="5397500"/>
          <p14:tracePt t="42892" x="6000750" y="5387975"/>
          <p14:tracePt t="42900" x="6008688" y="5378450"/>
          <p14:tracePt t="42915" x="6064250" y="5295900"/>
          <p14:tracePt t="42922" x="6091238" y="5259388"/>
          <p14:tracePt t="42927" x="6100763" y="5222875"/>
          <p14:tracePt t="42935" x="6100763" y="5214938"/>
          <p14:tracePt t="42940" x="6100763" y="5205413"/>
          <p14:tracePt t="42948" x="6100763" y="5159375"/>
          <p14:tracePt t="42954" x="6100763" y="5132388"/>
          <p14:tracePt t="42963" x="6100763" y="5113338"/>
          <p14:tracePt t="42968" x="6100763" y="5040313"/>
          <p14:tracePt t="42976" x="6100763" y="5013325"/>
          <p14:tracePt t="42983" x="6100763" y="4967288"/>
          <p14:tracePt t="42988" x="6100763" y="4940300"/>
          <p14:tracePt t="43001" x="6100763" y="4903788"/>
          <p14:tracePt t="43004" x="6081713" y="4876800"/>
          <p14:tracePt t="43010" x="6073775" y="4857750"/>
          <p14:tracePt t="43017" x="6073775" y="4830763"/>
          <p14:tracePt t="43024" x="6064250" y="4794250"/>
          <p14:tracePt t="43034" x="6064250" y="4784725"/>
          <p14:tracePt t="43037" x="6064250" y="4767263"/>
          <p14:tracePt t="43045" x="6054725" y="4757738"/>
          <p14:tracePt t="43057" x="6054725" y="4748213"/>
          <p14:tracePt t="45352" x="6110288" y="4702175"/>
          <p14:tracePt t="45361" x="6191250" y="4665663"/>
          <p14:tracePt t="45365" x="6273800" y="4611688"/>
          <p14:tracePt t="45378" x="6446838" y="4548188"/>
          <p14:tracePt t="45386" x="6529388" y="4519613"/>
          <p14:tracePt t="45393" x="6630988" y="4456113"/>
          <p14:tracePt t="45399" x="6757988" y="4419600"/>
          <p14:tracePt t="45410" x="6858000" y="4373563"/>
          <p14:tracePt t="45414" x="6977063" y="4329113"/>
          <p14:tracePt t="45420" x="7105650" y="4283075"/>
          <p14:tracePt t="45428" x="7205663" y="4256088"/>
          <p14:tracePt t="45435" x="7242175" y="4246563"/>
          <p14:tracePt t="45443" x="7305675" y="4210050"/>
          <p14:tracePt t="45448" x="7524750" y="4127500"/>
          <p14:tracePt t="45462" x="7597775" y="4110038"/>
          <p14:tracePt t="45468" x="7643813" y="4090988"/>
          <p14:tracePt t="45476" x="7707313" y="4073525"/>
          <p14:tracePt t="45483" x="7762875" y="4044950"/>
          <p14:tracePt t="45492" x="7826375" y="4017963"/>
          <p14:tracePt t="45496" x="7889875" y="4000500"/>
          <p14:tracePt t="45504" x="7918450" y="3971925"/>
          <p14:tracePt t="45511" x="7981950" y="3935413"/>
          <p14:tracePt t="45516" x="8008938" y="3917950"/>
          <p14:tracePt t="45527" x="8054975" y="3898900"/>
          <p14:tracePt t="45531" x="8072438" y="3862388"/>
          <p14:tracePt t="45538" x="8108950" y="3835400"/>
          <p14:tracePt t="45545" x="8128000" y="3808413"/>
          <p14:tracePt t="45552" x="8154988" y="3779838"/>
          <p14:tracePt t="45560" x="8183563" y="3752850"/>
          <p14:tracePt t="45565" x="8201025" y="3743325"/>
          <p14:tracePt t="45577" x="8220075" y="3716338"/>
          <p14:tracePt t="45582" x="8237538" y="3679825"/>
          <p14:tracePt t="45585" x="8283575" y="3662363"/>
          <p14:tracePt t="45593" x="8320088" y="3616325"/>
          <p14:tracePt t="45600" x="8347075" y="3589338"/>
          <p14:tracePt t="45610" x="8374063" y="3579813"/>
          <p14:tracePt t="45615" x="8393113" y="3570288"/>
          <p14:tracePt t="45621" x="8410575" y="3560763"/>
          <p14:tracePt t="45628" x="8420100" y="3552825"/>
          <p14:tracePt t="45636" x="8439150" y="3543300"/>
          <p14:tracePt t="45643" x="8456613" y="3533775"/>
          <p14:tracePt t="45663" x="8466138" y="3516313"/>
          <p14:tracePt t="45690" x="8475663" y="3516313"/>
          <p14:tracePt t="45710" x="8475663" y="3506788"/>
          <p14:tracePt t="45725" x="8475663" y="3487738"/>
          <p14:tracePt t="45731" x="8466138" y="3479800"/>
          <p14:tracePt t="45745" x="8410575" y="3460750"/>
          <p14:tracePt t="45752" x="8374063" y="3460750"/>
          <p14:tracePt t="45759" x="8347075" y="3460750"/>
          <p14:tracePt t="45767" x="8320088" y="3451225"/>
          <p14:tracePt t="45775" x="8301038" y="3451225"/>
          <p14:tracePt t="45779" x="8283575" y="3451225"/>
          <p14:tracePt t="45787" x="8237538" y="3451225"/>
          <p14:tracePt t="45794" x="8228013" y="3451225"/>
          <p14:tracePt t="45800" x="8137525" y="3451225"/>
          <p14:tracePt t="45810" x="8108950" y="3451225"/>
          <p14:tracePt t="45814" x="8081963" y="3451225"/>
          <p14:tracePt t="45822" x="8035925" y="3451225"/>
          <p14:tracePt t="45828" x="7981950" y="3460750"/>
          <p14:tracePt t="45836" x="7954963" y="3460750"/>
          <p14:tracePt t="45844" x="7908925" y="3460750"/>
          <p14:tracePt t="45848" x="7881938" y="3460750"/>
          <p14:tracePt t="45860" x="7862888" y="3460750"/>
          <p14:tracePt t="45865" x="7835900" y="3460750"/>
          <p14:tracePt t="45868" x="7826375" y="3460750"/>
          <p14:tracePt t="45876" x="7816850" y="3460750"/>
          <p14:tracePt t="45894" x="7808913" y="3460750"/>
          <p14:tracePt t="45907" x="7789863" y="3460750"/>
          <p14:tracePt t="45913" x="7780338" y="3460750"/>
          <p14:tracePt t="45918" x="7772400" y="3460750"/>
          <p14:tracePt t="45931" x="7762875" y="3460750"/>
          <p14:tracePt t="45943" x="7753350" y="3460750"/>
          <p14:tracePt t="45945" x="7743825" y="3460750"/>
          <p14:tracePt t="47203" x="7753350" y="3451225"/>
          <p14:tracePt t="47210" x="7753350" y="3443288"/>
          <p14:tracePt t="47216" x="7762875" y="3433763"/>
          <p14:tracePt t="47228" x="7772400" y="3433763"/>
          <p14:tracePt t="47231" x="7780338" y="3424238"/>
          <p14:tracePt t="47237" x="7789863" y="3414713"/>
          <p14:tracePt t="47244" x="7799388" y="3406775"/>
          <p14:tracePt t="47250" x="7808913" y="3406775"/>
          <p14:tracePt t="47261" x="7826375" y="3387725"/>
          <p14:tracePt t="47271" x="7835900" y="3387725"/>
          <p14:tracePt t="47278" x="7845425" y="3378200"/>
          <p14:tracePt t="47285" x="7853363" y="3378200"/>
          <p14:tracePt t="47298" x="7862888" y="3378200"/>
          <p14:tracePt t="47319" x="7872413" y="3378200"/>
          <p14:tracePt t="47334" x="7881938" y="3378200"/>
          <p14:tracePt t="47402" x="7899400" y="3378200"/>
          <p14:tracePt t="47437" x="7908925" y="3378200"/>
          <p14:tracePt t="47570" x="7908925" y="3397250"/>
          <p14:tracePt t="47580" x="7908925" y="3406775"/>
          <p14:tracePt t="47589" x="7908925" y="3414713"/>
          <p14:tracePt t="47603" x="7908925" y="3424238"/>
          <p14:tracePt t="47617" x="7889875" y="3433763"/>
          <p14:tracePt t="47630" x="7881938" y="3451225"/>
          <p14:tracePt t="47638" x="7872413" y="3470275"/>
          <p14:tracePt t="47646" x="7862888" y="3479800"/>
          <p14:tracePt t="47651" x="7853363" y="3497263"/>
          <p14:tracePt t="47661" x="7845425" y="3497263"/>
          <p14:tracePt t="47664" x="7835900" y="3506788"/>
          <p14:tracePt t="47672" x="7826375" y="3516313"/>
          <p14:tracePt t="47682" x="7826375" y="3524250"/>
          <p14:tracePt t="47687" x="7826375" y="3543300"/>
          <p14:tracePt t="47694" x="7808913" y="3552825"/>
          <p14:tracePt t="47699" x="7799388" y="3560763"/>
          <p14:tracePt t="47706" x="7799388" y="3570288"/>
          <p14:tracePt t="47720" x="7789863" y="3579813"/>
          <p14:tracePt t="47728" x="7772400" y="3597275"/>
          <p14:tracePt t="47734" x="7743825" y="3643313"/>
          <p14:tracePt t="47742" x="7735888" y="3662363"/>
          <p14:tracePt t="47747" x="7726363" y="3679825"/>
          <p14:tracePt t="47756" x="7716838" y="3698875"/>
          <p14:tracePt t="47762" x="7716838" y="3706813"/>
          <p14:tracePt t="47768" x="7707313" y="3735388"/>
          <p14:tracePt t="47779" x="7699375" y="3743325"/>
          <p14:tracePt t="47785" x="7689850" y="3752850"/>
          <p14:tracePt t="47797" x="7680325" y="3762375"/>
          <p14:tracePt t="47804" x="7680325" y="3779838"/>
          <p14:tracePt t="47812" x="7670800" y="3789363"/>
          <p14:tracePt t="47817" x="7662863" y="3816350"/>
          <p14:tracePt t="47827" x="7643813" y="3825875"/>
          <p14:tracePt t="47833" x="7634288" y="3844925"/>
          <p14:tracePt t="47836" x="7626350" y="3852863"/>
          <p14:tracePt t="47844" x="7616825" y="3862388"/>
          <p14:tracePt t="47861" x="7616825" y="3871913"/>
          <p14:tracePt t="47867" x="7607300" y="3881438"/>
          <p14:tracePt t="47872" x="7597775" y="3908425"/>
          <p14:tracePt t="47878" x="7589838" y="3917950"/>
          <p14:tracePt t="47897" x="7580313" y="3935413"/>
          <p14:tracePt t="47899" x="7561263" y="3944938"/>
          <p14:tracePt t="47914" x="7553325" y="3944938"/>
          <p14:tracePt t="47920" x="7543800" y="3954463"/>
          <p14:tracePt t="47934" x="7543800" y="3963988"/>
          <p14:tracePt t="47948" x="7534275" y="3981450"/>
          <p14:tracePt t="47956" x="7534275" y="3990975"/>
          <p14:tracePt t="47969" x="7534275" y="4000500"/>
          <p14:tracePt t="47978" x="7524750" y="4000500"/>
          <p14:tracePt t="47996" x="7524750" y="4008438"/>
          <p14:tracePt t="48067" x="7524750" y="4017963"/>
          <p14:tracePt t="48079" x="7534275" y="4017963"/>
          <p14:tracePt t="48086" x="7553325" y="4017963"/>
          <p14:tracePt t="48094" x="7597775" y="4017963"/>
          <p14:tracePt t="48111" x="7643813" y="4008438"/>
          <p14:tracePt t="48120" x="7653338" y="4008438"/>
          <p14:tracePt t="48128" x="7670800" y="4008438"/>
          <p14:tracePt t="48135" x="7689850" y="4000500"/>
          <p14:tracePt t="48144" x="7699375" y="4000500"/>
          <p14:tracePt t="48148" x="7707313" y="3990975"/>
          <p14:tracePt t="48156" x="7735888" y="3981450"/>
          <p14:tracePt t="48164" x="7753350" y="3963988"/>
          <p14:tracePt t="48169" x="7762875" y="3963988"/>
          <p14:tracePt t="48178" x="7780338" y="3954463"/>
          <p14:tracePt t="48183" x="7799388" y="3954463"/>
          <p14:tracePt t="48196" x="7845425" y="3935413"/>
          <p14:tracePt t="48205" x="7853363" y="3935413"/>
          <p14:tracePt t="48215" x="7862888" y="3935413"/>
          <p14:tracePt t="48217" x="7881938" y="3935413"/>
          <p14:tracePt t="48226" x="7899400" y="3935413"/>
          <p14:tracePt t="48231" x="7926388" y="3935413"/>
          <p14:tracePt t="48238" x="7935913" y="3935413"/>
          <p14:tracePt t="48246" x="7954963" y="3935413"/>
          <p14:tracePt t="48252" x="7972425" y="3935413"/>
          <p14:tracePt t="48262" x="7981950" y="3935413"/>
          <p14:tracePt t="48265" x="7999413" y="3935413"/>
          <p14:tracePt t="48276" x="8027988" y="3935413"/>
          <p14:tracePt t="48279" x="8035925" y="3935413"/>
          <p14:tracePt t="48286" x="8045450" y="3935413"/>
          <p14:tracePt t="48293" x="8054975" y="3935413"/>
          <p14:tracePt t="48299" x="8064500" y="3935413"/>
          <p14:tracePt t="48309" x="8081963" y="3935413"/>
          <p14:tracePt t="48313" x="8101013" y="3935413"/>
          <p14:tracePt t="48322" x="8108950" y="3935413"/>
          <p14:tracePt t="48329" x="8118475" y="3935413"/>
          <p14:tracePt t="48335" x="8128000" y="3944938"/>
          <p14:tracePt t="48348" x="8137525" y="3954463"/>
          <p14:tracePt t="48363" x="8164513" y="3981450"/>
          <p14:tracePt t="48369" x="8191500" y="3990975"/>
          <p14:tracePt t="48378" x="8201025" y="3990975"/>
          <p14:tracePt t="48382" x="8228013" y="4000500"/>
          <p14:tracePt t="48394" x="8237538" y="4008438"/>
          <p14:tracePt t="48397" x="8256588" y="4017963"/>
          <p14:tracePt t="48404" x="8256588" y="4027488"/>
          <p14:tracePt t="48412" x="8283575" y="4044950"/>
          <p14:tracePt t="48417" x="8293100" y="4064000"/>
          <p14:tracePt t="48428" x="8310563" y="4073525"/>
          <p14:tracePt t="48431" x="8320088" y="4081463"/>
          <p14:tracePt t="48438" x="8329613" y="4090988"/>
          <p14:tracePt t="48444" x="8337550" y="4100513"/>
          <p14:tracePt t="48452" x="8347075" y="4100513"/>
          <p14:tracePt t="48462" x="8366125" y="4110038"/>
          <p14:tracePt t="48478" x="8374063" y="4117975"/>
          <p14:tracePt t="48481" x="8374063" y="4127500"/>
          <p14:tracePt t="48494" x="8383588" y="4127500"/>
          <p14:tracePt t="48500" x="8383588" y="4146550"/>
          <p14:tracePt t="48514" x="8383588" y="4154488"/>
          <p14:tracePt t="48521" x="8393113" y="4154488"/>
          <p14:tracePt t="48549" x="8393113" y="4164013"/>
          <p14:tracePt t="48577" x="8393113" y="4173538"/>
          <p14:tracePt t="48591" x="8393113" y="4183063"/>
          <p14:tracePt t="48600" x="8366125" y="4191000"/>
          <p14:tracePt t="48609" x="8337550" y="4200525"/>
          <p14:tracePt t="48611" x="8320088" y="4210050"/>
          <p14:tracePt t="48617" x="8293100" y="4237038"/>
          <p14:tracePt t="48625" x="8274050" y="4246563"/>
          <p14:tracePt t="48632" x="8256588" y="4256088"/>
          <p14:tracePt t="48639" x="8220075" y="4264025"/>
          <p14:tracePt t="48646" x="8191500" y="4273550"/>
          <p14:tracePt t="48653" x="8147050" y="4283075"/>
          <p14:tracePt t="48661" x="8118475" y="4292600"/>
          <p14:tracePt t="48667" x="8091488" y="4300538"/>
          <p14:tracePt t="48678" x="8054975" y="4310063"/>
          <p14:tracePt t="48682" x="7991475" y="4337050"/>
          <p14:tracePt t="48687" x="7954963" y="4346575"/>
          <p14:tracePt t="48695" x="7881938" y="4373563"/>
          <p14:tracePt t="48701" x="7853363" y="4383088"/>
          <p14:tracePt t="48711" x="7780338" y="4392613"/>
          <p14:tracePt t="48716" x="7753350" y="4392613"/>
          <p14:tracePt t="48722" x="7735888" y="4402138"/>
          <p14:tracePt t="48729" x="7689850" y="4410075"/>
          <p14:tracePt t="48736" x="7680325" y="4410075"/>
          <p14:tracePt t="48744" x="7662863" y="4410075"/>
          <p14:tracePt t="48749" x="7653338" y="4419600"/>
          <p14:tracePt t="48761" x="7626350" y="4438650"/>
          <p14:tracePt t="48766" x="7607300" y="4438650"/>
          <p14:tracePt t="48770" x="7597775" y="4446588"/>
          <p14:tracePt t="48778" x="7580313" y="4446588"/>
          <p14:tracePt t="48784" x="7561263" y="4456113"/>
          <p14:tracePt t="48795" x="7553325" y="4456113"/>
          <p14:tracePt t="48798" x="7534275" y="4465638"/>
          <p14:tracePt t="48812" x="7524750" y="4465638"/>
          <p14:tracePt t="48818" x="7516813" y="4465638"/>
          <p14:tracePt t="48830" x="7507288" y="4465638"/>
          <p14:tracePt t="48834" x="7497763" y="4465638"/>
          <p14:tracePt t="48840" x="7488238" y="4465638"/>
          <p14:tracePt t="48861" x="7480300" y="4465638"/>
          <p14:tracePt t="48957" x="7488238" y="4456113"/>
          <p14:tracePt t="48964" x="7507288" y="4446588"/>
          <p14:tracePt t="48971" x="7534275" y="4429125"/>
          <p14:tracePt t="48979" x="7570788" y="4429125"/>
          <p14:tracePt t="48984" x="7589838" y="4429125"/>
          <p14:tracePt t="48997" x="7616825" y="4429125"/>
          <p14:tracePt t="49005" x="7634288" y="4438650"/>
          <p14:tracePt t="49012" x="7670800" y="4446588"/>
          <p14:tracePt t="49018" x="7689850" y="4456113"/>
          <p14:tracePt t="49029" x="7716838" y="4456113"/>
          <p14:tracePt t="49031" x="7743825" y="4465638"/>
          <p14:tracePt t="49038" x="7762875" y="4475163"/>
          <p14:tracePt t="49045" x="7780338" y="4483100"/>
          <p14:tracePt t="49052" x="7789863" y="4483100"/>
          <p14:tracePt t="49060" x="7808913" y="4492625"/>
          <p14:tracePt t="49065" x="7835900" y="4492625"/>
          <p14:tracePt t="49076" x="7845425" y="4502150"/>
          <p14:tracePt t="49079" x="7853363" y="4502150"/>
          <p14:tracePt t="49087" x="7872413" y="4502150"/>
          <p14:tracePt t="49454" x="7816850" y="4575175"/>
          <p14:tracePt t="49463" x="7707313" y="4730750"/>
          <p14:tracePt t="49473" x="7670800" y="4811713"/>
          <p14:tracePt t="49475" x="7616825" y="4894263"/>
          <p14:tracePt t="49480" x="7561263" y="4976813"/>
          <p14:tracePt t="49487" x="7524750" y="5013325"/>
          <p14:tracePt t="49494" x="7443788" y="5076825"/>
          <p14:tracePt t="49502" x="7415213" y="5113338"/>
          <p14:tracePt t="49512" x="7378700" y="5141913"/>
          <p14:tracePt t="49519" x="7351713" y="5178425"/>
          <p14:tracePt t="49522" x="7315200" y="5205413"/>
          <p14:tracePt t="49530" x="7296150" y="5241925"/>
          <p14:tracePt t="49537" x="7269163" y="5278438"/>
          <p14:tracePt t="49546" x="7242175" y="5314950"/>
          <p14:tracePt t="49550" x="7205663" y="5378450"/>
          <p14:tracePt t="49564" x="7186613" y="5451475"/>
          <p14:tracePt t="49571" x="7178675" y="5470525"/>
          <p14:tracePt t="49579" x="7169150" y="5487988"/>
          <p14:tracePt t="49585" x="7142163" y="5561013"/>
          <p14:tracePt t="49596" x="7123113" y="5570538"/>
          <p14:tracePt t="49598" x="7113588" y="5588000"/>
          <p14:tracePt t="49606" x="7113588" y="5597525"/>
          <p14:tracePt t="49613" x="7105650" y="5616575"/>
          <p14:tracePt t="49631" x="7096125" y="5624513"/>
          <p14:tracePt t="49635" x="7096125" y="5634038"/>
          <p14:tracePt t="49640" x="7086600" y="5643563"/>
          <p14:tracePt t="49648" x="7086600" y="5653088"/>
          <p14:tracePt t="49654" x="7077075" y="5653088"/>
          <p14:tracePt t="49662" x="7077075" y="5661025"/>
          <p14:tracePt t="49667" x="7069138" y="5661025"/>
          <p14:tracePt t="49681" x="7069138" y="5670550"/>
          <p14:tracePt t="49695" x="7059613" y="5670550"/>
          <p14:tracePt t="49712" x="7059613" y="5689600"/>
          <p14:tracePt t="49730" x="7040563" y="5689600"/>
          <p14:tracePt t="49736" x="7040563" y="5697538"/>
          <p14:tracePt t="49766" x="7032625" y="5697538"/>
          <p14:tracePt t="49772" x="7032625" y="5707063"/>
          <p14:tracePt t="49799" x="7023100" y="5707063"/>
          <p14:tracePt t="49882" x="7023100" y="5661025"/>
          <p14:tracePt t="49896" x="7032625" y="5653088"/>
          <p14:tracePt t="49903" x="7032625" y="5643563"/>
          <p14:tracePt t="49911" x="7050088" y="5634038"/>
          <p14:tracePt t="49923" x="7059613" y="5624513"/>
          <p14:tracePt t="49937" x="7069138" y="5616575"/>
          <p14:tracePt t="49951" x="7077075" y="5588000"/>
          <p14:tracePt t="49964" x="7077075" y="5580063"/>
          <p14:tracePt t="49966" x="7086600" y="5580063"/>
          <p14:tracePt t="49979" x="7096125" y="5570538"/>
          <p14:tracePt t="49996" x="7105650" y="5561013"/>
          <p14:tracePt t="50007" x="7113588" y="5551488"/>
          <p14:tracePt t="50013" x="7113588" y="5543550"/>
          <p14:tracePt t="50030" x="7132638" y="5524500"/>
          <p14:tracePt t="50047" x="7142163" y="5507038"/>
          <p14:tracePt t="50049" x="7150100" y="5497513"/>
          <p14:tracePt t="50055" x="7159625" y="5497513"/>
          <p14:tracePt t="50068" x="7159625" y="5478463"/>
          <p14:tracePt t="50082" x="7159625" y="5470525"/>
          <p14:tracePt t="50097" x="7169150" y="5461000"/>
          <p14:tracePt t="50117" x="7169150" y="5451475"/>
          <p14:tracePt t="50138" x="7178675" y="5441950"/>
          <p14:tracePt t="50172" x="7186613" y="5434013"/>
          <p14:tracePt t="50199" x="7186613" y="5424488"/>
          <p14:tracePt t="50235" x="7186613" y="5414963"/>
          <p14:tracePt t="50269" x="7186613" y="5405438"/>
          <p14:tracePt t="50304" x="7186613" y="5397500"/>
          <p14:tracePt t="50325" x="7186613" y="5387975"/>
          <p14:tracePt t="50345" x="7186613" y="5378450"/>
          <p14:tracePt t="50352" x="7178675" y="5378450"/>
          <p14:tracePt t="50362" x="7169150" y="5378450"/>
          <p14:tracePt t="50364" x="7169150" y="5368925"/>
          <p14:tracePt t="50378" x="7159625" y="5368925"/>
          <p14:tracePt t="50386" x="7150100" y="5360988"/>
          <p14:tracePt t="50400" x="7123113" y="5341938"/>
          <p14:tracePt t="50407" x="7113588" y="5332413"/>
          <p14:tracePt t="50414" x="7105650" y="5332413"/>
          <p14:tracePt t="50420" x="7096125" y="5332413"/>
          <p14:tracePt t="50434" x="7086600" y="5324475"/>
          <p14:tracePt t="50469" x="7086600" y="5314950"/>
          <p14:tracePt t="50476" x="7077075" y="5314950"/>
          <p14:tracePt t="50497" x="7069138" y="5314950"/>
          <p14:tracePt t="50518" x="7059613" y="5314950"/>
          <p14:tracePt t="50538" x="7040563" y="5305425"/>
          <p14:tracePt t="50573" x="7032625" y="5305425"/>
          <p14:tracePt t="50608" x="7023100" y="5305425"/>
          <p14:tracePt t="50725" x="7023100" y="5295900"/>
          <p14:tracePt t="50766" x="7032625" y="5295900"/>
          <p14:tracePt t="50773" x="7050088" y="5287963"/>
          <p14:tracePt t="50783" x="7059613" y="5287963"/>
          <p14:tracePt t="50786" x="7069138" y="5287963"/>
          <p14:tracePt t="50796" x="7077075" y="5287963"/>
          <p14:tracePt t="50807" x="7086600" y="5287963"/>
          <p14:tracePt t="50814" x="7096125" y="5287963"/>
          <p14:tracePt t="50821" x="7159625" y="5259388"/>
          <p14:tracePt t="50836" x="7169150" y="5259388"/>
          <p14:tracePt t="50846" x="7178675" y="5259388"/>
          <p14:tracePt t="50848" x="7186613" y="5259388"/>
          <p14:tracePt t="50855" x="7196138" y="5251450"/>
          <p14:tracePt t="50863" x="7223125" y="5232400"/>
          <p14:tracePt t="50869" x="7242175" y="5222875"/>
          <p14:tracePt t="50881" x="7269163" y="5214938"/>
          <p14:tracePt t="50883" x="7288213" y="5205413"/>
          <p14:tracePt t="50890" x="7305675" y="5195888"/>
          <p14:tracePt t="50897" x="7342188" y="5186363"/>
          <p14:tracePt t="50904" x="7361238" y="5168900"/>
          <p14:tracePt t="50911" x="7388225" y="5141913"/>
          <p14:tracePt t="50917" x="7407275" y="5113338"/>
          <p14:tracePt t="50928" x="7451725" y="5095875"/>
          <p14:tracePt t="50931" x="7470775" y="5086350"/>
          <p14:tracePt t="50937" x="7507288" y="5040313"/>
          <p14:tracePt t="50946" x="7516813" y="5022850"/>
          <p14:tracePt t="50952" x="7543800" y="5003800"/>
          <p14:tracePt t="50963" x="7580313" y="4967288"/>
          <p14:tracePt t="50967" x="7589838" y="4940300"/>
          <p14:tracePt t="50973" x="7607300" y="4913313"/>
          <p14:tracePt t="50980" x="7616825" y="4894263"/>
          <p14:tracePt t="50986" x="7634288" y="4857750"/>
          <p14:tracePt t="50996" x="7662863" y="4830763"/>
          <p14:tracePt t="51000" x="7670800" y="4811713"/>
          <p14:tracePt t="51013" x="7680325" y="4775200"/>
          <p14:tracePt t="51020" x="7680325" y="4757738"/>
          <p14:tracePt t="51028" x="7689850" y="4730750"/>
          <p14:tracePt t="51035" x="7689850" y="4711700"/>
          <p14:tracePt t="51043" x="7699375" y="4675188"/>
          <p14:tracePt t="51048" x="7699375" y="4648200"/>
          <p14:tracePt t="51056" x="7707313" y="4611688"/>
          <p14:tracePt t="51063" x="7707313" y="4548188"/>
          <p14:tracePt t="51069" x="7707313" y="4511675"/>
          <p14:tracePt t="51080" x="7707313" y="4456113"/>
          <p14:tracePt t="51083" x="7707313" y="4383088"/>
          <p14:tracePt t="51090" x="7707313" y="4337050"/>
          <p14:tracePt t="51097" x="7707313" y="4283075"/>
          <p14:tracePt t="51104" x="7707313" y="4264025"/>
          <p14:tracePt t="51111" x="7716838" y="4183063"/>
          <p14:tracePt t="51132" x="7743825" y="4110038"/>
          <p14:tracePt t="51138" x="7753350" y="4073525"/>
          <p14:tracePt t="51152" x="7753350" y="4054475"/>
          <p14:tracePt t="51162" x="7753350" y="3971925"/>
          <p14:tracePt t="51166" x="7753350" y="3954463"/>
          <p14:tracePt t="51175" x="7753350" y="3917950"/>
          <p14:tracePt t="51183" x="7753350" y="3881438"/>
          <p14:tracePt t="51187" x="7743825" y="3852863"/>
          <p14:tracePt t="51196" x="7735888" y="3816350"/>
          <p14:tracePt t="51202" x="7726363" y="3789363"/>
          <p14:tracePt t="51213" x="7716838" y="3762375"/>
          <p14:tracePt t="51216" x="7707313" y="3743325"/>
          <p14:tracePt t="51222" x="7699375" y="3735388"/>
          <p14:tracePt t="51231" x="7689850" y="3716338"/>
          <p14:tracePt t="51237" x="7680325" y="3698875"/>
          <p14:tracePt t="51245" x="7662863" y="3698875"/>
          <p14:tracePt t="51249" x="7653338" y="3679825"/>
          <p14:tracePt t="51257" x="7634288" y="3670300"/>
          <p14:tracePt t="51265" x="7616825" y="3662363"/>
          <p14:tracePt t="51269" x="7597775" y="3652838"/>
          <p14:tracePt t="51279" x="7553325" y="3652838"/>
          <p14:tracePt t="51286" x="7524750" y="3652838"/>
          <p14:tracePt t="51290" x="7497763" y="3652838"/>
          <p14:tracePt t="51297" x="7424738" y="3670300"/>
          <p14:tracePt t="51305" x="7388225" y="3725863"/>
          <p14:tracePt t="51310" x="7242175" y="3881438"/>
          <p14:tracePt t="51317" x="7150100" y="3990975"/>
          <p14:tracePt t="51327" x="7132638" y="4037013"/>
          <p14:tracePt t="51332" x="7059613" y="4117975"/>
          <p14:tracePt t="51338" x="6904038" y="4246563"/>
          <p14:tracePt t="51345" x="6850063" y="4329113"/>
          <p14:tracePt t="51354" x="6794500" y="4419600"/>
          <p14:tracePt t="51363" x="6767513" y="4502150"/>
          <p14:tracePt t="51366" x="6694488" y="4602163"/>
          <p14:tracePt t="51381" x="6611938" y="4784725"/>
          <p14:tracePt t="51387" x="6602413" y="4811713"/>
          <p14:tracePt t="51396" x="6565900" y="4857750"/>
          <p14:tracePt t="51401" x="6557963" y="4884738"/>
          <p14:tracePt t="51413" x="6538913" y="4922838"/>
          <p14:tracePt t="51416" x="6511925" y="4986338"/>
          <p14:tracePt t="51422" x="6483350" y="5068888"/>
          <p14:tracePt t="51430" x="6483350" y="5095875"/>
          <p14:tracePt t="51436" x="6465888" y="5168900"/>
          <p14:tracePt t="51446" x="6465888" y="5214938"/>
          <p14:tracePt t="51449" x="6465888" y="5278438"/>
          <p14:tracePt t="51457" x="6465888" y="5324475"/>
          <p14:tracePt t="51464" x="6465888" y="5351463"/>
          <p14:tracePt t="51470" x="6465888" y="5378450"/>
          <p14:tracePt t="51481" x="6475413" y="5424488"/>
          <p14:tracePt t="51485" x="6475413" y="5434013"/>
          <p14:tracePt t="51490" x="6492875" y="5461000"/>
          <p14:tracePt t="51498" x="6492875" y="5470525"/>
          <p14:tracePt t="51505" x="6511925" y="5497513"/>
          <p14:tracePt t="51512" x="6538913" y="5514975"/>
          <p14:tracePt t="51518" x="6584950" y="5534025"/>
          <p14:tracePt t="51533" x="6630988" y="5551488"/>
          <p14:tracePt t="51540" x="6675438" y="5570538"/>
          <p14:tracePt t="51548" x="6694488" y="5580063"/>
          <p14:tracePt t="51552" x="6721475" y="5597525"/>
          <p14:tracePt t="51560" x="6813550" y="5607050"/>
          <p14:tracePt t="51566" x="6886575" y="5624513"/>
          <p14:tracePt t="51579" x="6931025" y="5624513"/>
          <p14:tracePt t="51585" x="6967538" y="5624513"/>
          <p14:tracePt t="51587" x="7023100" y="5634038"/>
          <p14:tracePt t="51597" x="7069138" y="5634038"/>
          <p14:tracePt t="51601" x="7132638" y="5634038"/>
          <p14:tracePt t="51613" x="7178675" y="5634038"/>
          <p14:tracePt t="51616" x="7215188" y="5634038"/>
          <p14:tracePt t="51622" x="7269163" y="5634038"/>
          <p14:tracePt t="51628" x="7334250" y="5616575"/>
          <p14:tracePt t="51636" x="7361238" y="5616575"/>
          <p14:tracePt t="51643" x="7397750" y="5607050"/>
          <p14:tracePt t="51649" x="7415213" y="5588000"/>
          <p14:tracePt t="51657" x="7443788" y="5580063"/>
          <p14:tracePt t="51662" x="7488238" y="5570538"/>
          <p14:tracePt t="51670" x="7516813" y="5543550"/>
          <p14:tracePt t="51679" x="7561263" y="5524500"/>
          <p14:tracePt t="51684" x="7589838" y="5507038"/>
          <p14:tracePt t="51695" x="7634288" y="5470525"/>
          <p14:tracePt t="51699" x="7680325" y="5451475"/>
          <p14:tracePt t="51705" x="7707313" y="5424488"/>
          <p14:tracePt t="51713" x="7735888" y="5405438"/>
          <p14:tracePt t="51718" x="7780338" y="5360988"/>
          <p14:tracePt t="51730" x="7808913" y="5341938"/>
          <p14:tracePt t="51735" x="7845425" y="5295900"/>
          <p14:tracePt t="51739" x="7872413" y="5259388"/>
          <p14:tracePt t="51747" x="7908925" y="5214938"/>
          <p14:tracePt t="51753" x="7918450" y="5195888"/>
          <p14:tracePt t="51763" x="7935913" y="5149850"/>
          <p14:tracePt t="51767" x="7945438" y="5132388"/>
          <p14:tracePt t="51779" x="7981950" y="5105400"/>
          <p14:tracePt t="51782" x="7991475" y="5076825"/>
          <p14:tracePt t="51787" x="7991475" y="5059363"/>
          <p14:tracePt t="51794" x="7991475" y="5040313"/>
          <p14:tracePt t="51801" x="7991475" y="5022850"/>
          <p14:tracePt t="51810" x="7991475" y="5013325"/>
          <p14:tracePt t="51816" x="7991475" y="4967288"/>
          <p14:tracePt t="51822" x="7991475" y="4949825"/>
          <p14:tracePt t="51830" x="7991475" y="4930775"/>
          <p14:tracePt t="51837" x="7972425" y="4913313"/>
          <p14:tracePt t="51848" x="7962900" y="4867275"/>
          <p14:tracePt t="51851" x="7954963" y="4840288"/>
          <p14:tracePt t="51865" x="7926388" y="4784725"/>
          <p14:tracePt t="51870" x="7918450" y="4757738"/>
          <p14:tracePt t="51878" x="7908925" y="4721225"/>
          <p14:tracePt t="51885" x="7899400" y="4694238"/>
          <p14:tracePt t="51894" x="7889875" y="4657725"/>
          <p14:tracePt t="51910" x="7862888" y="4602163"/>
          <p14:tracePt t="51916" x="7845425" y="4584700"/>
          <p14:tracePt t="51919" x="7816850" y="4529138"/>
          <p14:tracePt t="51929" x="7808913" y="4519613"/>
          <p14:tracePt t="51932" x="7799388" y="4511675"/>
          <p14:tracePt t="51940" x="7772400" y="4492625"/>
          <p14:tracePt t="51947" x="7753350" y="4483100"/>
          <p14:tracePt t="51953" x="7735888" y="4465638"/>
          <p14:tracePt t="51965" x="7716838" y="4446588"/>
          <p14:tracePt t="51968" x="7707313" y="4446588"/>
          <p14:tracePt t="51977" x="7634288" y="4410075"/>
          <p14:tracePt t="51980" x="7626350" y="4410075"/>
          <p14:tracePt t="51987" x="7616825" y="4410075"/>
          <p14:tracePt t="51994" x="7597775" y="4402138"/>
          <p14:tracePt t="52002" x="7580313" y="4392613"/>
          <p14:tracePt t="52014" x="7480300" y="4356100"/>
          <p14:tracePt t="52018" x="7470775" y="4356100"/>
          <p14:tracePt t="52022" x="7443788" y="4356100"/>
          <p14:tracePt t="52030" x="7415213" y="4356100"/>
          <p14:tracePt t="52036" x="7378700" y="4356100"/>
          <p14:tracePt t="52046" x="7361238" y="4356100"/>
          <p14:tracePt t="52050" x="7324725" y="4373563"/>
          <p14:tracePt t="52057" x="7305675" y="4383088"/>
          <p14:tracePt t="52065" x="7269163" y="4392613"/>
          <p14:tracePt t="52071" x="7251700" y="4402138"/>
          <p14:tracePt t="52079" x="7232650" y="4410075"/>
          <p14:tracePt t="52085" x="7215188" y="4419600"/>
          <p14:tracePt t="52096" x="7169150" y="4446588"/>
          <p14:tracePt t="52100" x="7132638" y="4502150"/>
          <p14:tracePt t="52105" x="7077075" y="4584700"/>
          <p14:tracePt t="52115" x="7032625" y="4665663"/>
          <p14:tracePt t="52119" x="7013575" y="4694238"/>
          <p14:tracePt t="52129" x="6977063" y="4784725"/>
          <p14:tracePt t="52133" x="6950075" y="4930775"/>
          <p14:tracePt t="52140" x="6950075" y="4949825"/>
          <p14:tracePt t="52148" x="6940550" y="4976813"/>
          <p14:tracePt t="52153" x="6940550" y="5003800"/>
          <p14:tracePt t="52162" x="6940550" y="5032375"/>
          <p14:tracePt t="52168" x="6940550" y="5068888"/>
          <p14:tracePt t="52179" x="6913563" y="5222875"/>
          <p14:tracePt t="52182" x="6913563" y="5241925"/>
          <p14:tracePt t="52188" x="6913563" y="5314950"/>
          <p14:tracePt t="52197" x="6913563" y="5387975"/>
          <p14:tracePt t="52203" x="6923088" y="5414963"/>
          <p14:tracePt t="52213" x="6931025" y="5514975"/>
          <p14:tracePt t="52216" x="6940550" y="5543550"/>
          <p14:tracePt t="52224" x="6959600" y="5588000"/>
          <p14:tracePt t="52231" x="6967538" y="5607050"/>
          <p14:tracePt t="52236" x="6977063" y="5624513"/>
          <p14:tracePt t="52247" x="7004050" y="5643563"/>
          <p14:tracePt t="52252" x="7069138" y="5707063"/>
          <p14:tracePt t="52262" x="7096125" y="5726113"/>
          <p14:tracePt t="52269" x="7150100" y="5753100"/>
          <p14:tracePt t="52272" x="7223125" y="5799138"/>
          <p14:tracePt t="52279" x="7296150" y="5816600"/>
          <p14:tracePt t="52285" x="7324725" y="5826125"/>
          <p14:tracePt t="52296" x="7370763" y="5843588"/>
          <p14:tracePt t="52302" x="7424738" y="5843588"/>
          <p14:tracePt t="52305" x="7443788" y="5853113"/>
          <p14:tracePt t="52312" x="7488238" y="5853113"/>
          <p14:tracePt t="52319" x="7524750" y="5872163"/>
          <p14:tracePt t="52327" x="7570788" y="5872163"/>
          <p14:tracePt t="52332" x="7607300" y="5872163"/>
          <p14:tracePt t="52340" x="7653338" y="5872163"/>
          <p14:tracePt t="52346" x="7689850" y="5872163"/>
          <p14:tracePt t="52355" x="7735888" y="5862638"/>
          <p14:tracePt t="52363" x="7762875" y="5862638"/>
          <p14:tracePt t="52368" x="7789863" y="5862638"/>
          <p14:tracePt t="52380" x="7808913" y="5853113"/>
          <p14:tracePt t="52383" x="7816850" y="5853113"/>
          <p14:tracePt t="52388" x="7835900" y="5835650"/>
          <p14:tracePt t="52396" x="7853363" y="5807075"/>
          <p14:tracePt t="52402" x="7899400" y="5762625"/>
          <p14:tracePt t="52413" x="7908925" y="5743575"/>
          <p14:tracePt t="52416" x="7935913" y="5707063"/>
          <p14:tracePt t="52423" x="7962900" y="5643563"/>
          <p14:tracePt t="52431" x="7972425" y="5580063"/>
          <p14:tracePt t="52437" x="7981950" y="5507038"/>
          <p14:tracePt t="52446" x="7981950" y="5461000"/>
          <p14:tracePt t="52450" x="7981950" y="5351463"/>
          <p14:tracePt t="52464" x="7962900" y="5268913"/>
          <p14:tracePt t="52471" x="7954963" y="5251450"/>
          <p14:tracePt t="52485" x="7918450" y="5168900"/>
          <p14:tracePt t="52496" x="7908925" y="5113338"/>
          <p14:tracePt t="52500" x="7862888" y="5032375"/>
          <p14:tracePt t="52506" x="7853363" y="4959350"/>
          <p14:tracePt t="52514" x="7826375" y="4876800"/>
          <p14:tracePt t="52519" x="7816850" y="4803775"/>
          <p14:tracePt t="52530" x="7799388" y="4702175"/>
          <p14:tracePt t="52536" x="7789863" y="4648200"/>
          <p14:tracePt t="52540" x="7780338" y="4584700"/>
          <p14:tracePt t="52546" x="7753350" y="4511675"/>
          <p14:tracePt t="52554" x="7753350" y="4492625"/>
          <p14:tracePt t="52562" x="7753350" y="4465638"/>
          <p14:tracePt t="52567" x="7743825" y="4438650"/>
          <p14:tracePt t="52577" x="7743825" y="4429125"/>
          <p14:tracePt t="52581" x="7743825" y="4419600"/>
          <p14:tracePt t="52589" x="7735888" y="4365625"/>
          <p14:tracePt t="52595" x="7726363" y="4346575"/>
          <p14:tracePt t="52603" x="7726363" y="4337050"/>
          <p14:tracePt t="52611" x="7726363" y="4329113"/>
          <p14:tracePt t="52617" x="7716838" y="4310063"/>
          <p14:tracePt t="52630" x="7716838" y="4273550"/>
          <p14:tracePt t="52638" x="7716838" y="4264025"/>
          <p14:tracePt t="52646" x="7707313" y="4264025"/>
          <p14:tracePt t="52651" x="7707313" y="4256088"/>
          <p14:tracePt t="52672" x="7699375" y="4246563"/>
          <p14:tracePt t="57631" x="7735888" y="4227513"/>
          <p14:tracePt t="57643" x="7816850" y="4200525"/>
          <p14:tracePt t="57646" x="7872413" y="4191000"/>
          <p14:tracePt t="57660" x="8064500" y="4173538"/>
          <p14:tracePt t="57676" x="8356600" y="4173538"/>
          <p14:tracePt t="57680" x="8466138" y="4173538"/>
          <p14:tracePt t="57689" x="8556625" y="4183063"/>
          <p14:tracePt t="57696" x="8648700" y="4191000"/>
          <p14:tracePt t="57700" x="8785225" y="4210050"/>
          <p14:tracePt t="57707" x="9004300" y="4219575"/>
          <p14:tracePt t="57715" x="9178925" y="4237038"/>
          <p14:tracePt t="57724" x="9342438" y="4256088"/>
          <p14:tracePt t="57727" x="9434513" y="4256088"/>
          <p14:tracePt t="57743" x="9707563" y="4264025"/>
          <p14:tracePt t="57750" x="9753600" y="4264025"/>
          <p14:tracePt t="57755" x="9899650" y="4264025"/>
          <p14:tracePt t="57762" x="9955213" y="4264025"/>
          <p14:tracePt t="57771" x="10009188" y="4264025"/>
          <p14:tracePt t="57776" x="10064750" y="4264025"/>
          <p14:tracePt t="57783" x="10091738" y="4264025"/>
          <p14:tracePt t="57789" x="10128250" y="4256088"/>
          <p14:tracePt t="57796" x="10164763" y="4246563"/>
          <p14:tracePt t="57805" x="10182225" y="4246563"/>
          <p14:tracePt t="57810" x="10191750" y="4246563"/>
          <p14:tracePt t="57818" x="10201275" y="4246563"/>
          <p14:tracePt t="57826" x="10210800" y="4237038"/>
          <p14:tracePt t="57830" x="10218738" y="4227513"/>
          <p14:tracePt t="57841" x="10228263" y="4227513"/>
          <p14:tracePt t="57845" x="10237788" y="4227513"/>
          <p14:tracePt t="57858" x="10247313" y="4219575"/>
          <p14:tracePt t="57866" x="10255250" y="4200525"/>
          <p14:tracePt t="57874" x="10264775" y="4191000"/>
          <p14:tracePt t="57880" x="10274300" y="4173538"/>
          <p14:tracePt t="57891" x="10291763" y="4146550"/>
          <p14:tracePt t="57909" x="10310813" y="4117975"/>
          <p14:tracePt t="57914" x="10310813" y="4110038"/>
          <p14:tracePt t="57924" x="10310813" y="4090988"/>
          <p14:tracePt t="57927" x="10310813" y="4081463"/>
          <p14:tracePt t="57942" x="10310813" y="4064000"/>
          <p14:tracePt t="57949" x="10310813" y="4044950"/>
          <p14:tracePt t="57957" x="10310813" y="4027488"/>
          <p14:tracePt t="57963" x="10301288" y="4017963"/>
          <p14:tracePt t="57974" x="10283825" y="3990975"/>
          <p14:tracePt t="57976" x="10274300" y="3990975"/>
          <p14:tracePt t="57983" x="10255250" y="3963988"/>
          <p14:tracePt t="57990" x="10247313" y="3954463"/>
          <p14:tracePt t="57998" x="10218738" y="3908425"/>
          <p14:tracePt t="58007" x="10191750" y="3889375"/>
          <p14:tracePt t="58010" x="10118725" y="3852863"/>
          <p14:tracePt t="58017" x="10082213" y="3835400"/>
          <p14:tracePt t="58024" x="10028238" y="3789363"/>
          <p14:tracePt t="58030" x="9945688" y="3762375"/>
          <p14:tracePt t="58037" x="9863138" y="3735388"/>
          <p14:tracePt t="58044" x="9836150" y="3716338"/>
          <p14:tracePt t="58054" x="9744075" y="3662363"/>
          <p14:tracePt t="58058" x="9726613" y="3652838"/>
          <p14:tracePt t="58065" x="9698038" y="3643313"/>
          <p14:tracePt t="58071" x="9671050" y="3633788"/>
          <p14:tracePt t="58078" x="9625013" y="3616325"/>
          <p14:tracePt t="58087" x="9598025" y="3589338"/>
          <p14:tracePt t="58092" x="9488488" y="3543300"/>
          <p14:tracePt t="58099" x="9471025" y="3533775"/>
          <p14:tracePt t="58106" x="9442450" y="3524250"/>
          <p14:tracePt t="58113" x="9415463" y="3506788"/>
          <p14:tracePt t="58121" x="9398000" y="3497263"/>
          <p14:tracePt t="58127" x="9378950" y="3487738"/>
          <p14:tracePt t="58138" x="9361488" y="3470275"/>
          <p14:tracePt t="58141" x="9332913" y="3451225"/>
          <p14:tracePt t="58147" x="9315450" y="3451225"/>
          <p14:tracePt t="58155" x="9296400" y="3443288"/>
          <p14:tracePt t="58161" x="9278938" y="3433763"/>
          <p14:tracePt t="58170" x="9259888" y="3424238"/>
          <p14:tracePt t="58176" x="9196388" y="3414713"/>
          <p14:tracePt t="58185" x="9186863" y="3414713"/>
          <p14:tracePt t="58195" x="9178925" y="3414713"/>
          <p14:tracePt t="58198" x="9159875" y="3406775"/>
          <p14:tracePt t="58207" x="9150350" y="3406775"/>
          <p14:tracePt t="58211" x="9132888" y="3397250"/>
          <p14:tracePt t="58226" x="9105900" y="3397250"/>
          <p14:tracePt t="58232" x="9105900" y="3387725"/>
          <p14:tracePt t="58247" x="9096375" y="3387725"/>
          <p14:tracePt t="58257" x="9086850" y="3378200"/>
          <p14:tracePt t="58259" x="9086850" y="3370263"/>
          <p14:tracePt t="58266" x="9077325" y="3341688"/>
          <p14:tracePt t="58280" x="9069388" y="3333750"/>
          <p14:tracePt t="58291" x="9069388" y="3232150"/>
          <p14:tracePt t="58301" x="9077325" y="3195638"/>
          <p14:tracePt t="58632" x="8913813" y="3214688"/>
          <p14:tracePt t="58642" x="8731250" y="3268663"/>
          <p14:tracePt t="58650" x="8694738" y="3278188"/>
          <p14:tracePt t="58660" x="8447088" y="3360738"/>
          <p14:tracePt t="58667" x="8283575" y="3443288"/>
          <p14:tracePt t="58674" x="8228013" y="3479800"/>
          <p14:tracePt t="58681" x="8008938" y="3579813"/>
          <p14:tracePt t="58691" x="7889875" y="3633788"/>
          <p14:tracePt t="58694" x="7789863" y="3698875"/>
          <p14:tracePt t="58702" x="7707313" y="3735388"/>
          <p14:tracePt t="58710" x="7680325" y="3771900"/>
          <p14:tracePt t="58716" x="7597775" y="3808413"/>
          <p14:tracePt t="58724" x="7516813" y="3881438"/>
          <p14:tracePt t="58729" x="7434263" y="3935413"/>
          <p14:tracePt t="58744" x="7288213" y="4008438"/>
          <p14:tracePt t="58751" x="7205663" y="4064000"/>
          <p14:tracePt t="58759" x="7169150" y="4090988"/>
          <p14:tracePt t="58764" x="7142163" y="4110038"/>
          <p14:tracePt t="58776" x="7096125" y="4127500"/>
          <p14:tracePt t="58781" x="7069138" y="4137025"/>
          <p14:tracePt t="58783" x="7040563" y="4173538"/>
          <p14:tracePt t="58791" x="7032625" y="4183063"/>
          <p14:tracePt t="58799" x="7013575" y="4191000"/>
          <p14:tracePt t="58805" x="7004050" y="4191000"/>
          <p14:tracePt t="58817" x="6996113" y="4191000"/>
          <p14:tracePt t="58831" x="6977063" y="4200525"/>
          <p14:tracePt t="58836" x="6977063" y="4210050"/>
          <p14:tracePt t="58846" x="6977063" y="4246563"/>
          <p14:tracePt t="58856" x="6977063" y="4256088"/>
          <p14:tracePt t="58859" x="6977063" y="4264025"/>
          <p14:tracePt t="58873" x="6977063" y="4273550"/>
          <p14:tracePt t="58889" x="6977063" y="4292600"/>
          <p14:tracePt t="58893" x="6986588" y="4300538"/>
          <p14:tracePt t="58900" x="7004050" y="4310063"/>
          <p14:tracePt t="58907" x="7050088" y="4329113"/>
          <p14:tracePt t="58914" x="7086600" y="4346575"/>
          <p14:tracePt t="58921" x="7096125" y="4346575"/>
          <p14:tracePt t="58928" x="7142163" y="4346575"/>
          <p14:tracePt t="58938" x="7169150" y="4346575"/>
          <p14:tracePt t="58942" x="7196138" y="4337050"/>
          <p14:tracePt t="58949" x="7232650" y="4337050"/>
          <p14:tracePt t="58955" x="7259638" y="4319588"/>
          <p14:tracePt t="58963" x="7288213" y="4310063"/>
          <p14:tracePt t="58971" x="7334250" y="4300538"/>
          <p14:tracePt t="58976" x="7351713" y="4300538"/>
          <p14:tracePt t="58983" x="7407275" y="4264025"/>
          <p14:tracePt t="58990" x="7488238" y="4237038"/>
          <p14:tracePt t="58997" x="7553325" y="4200525"/>
          <p14:tracePt t="59005" x="7653338" y="4154488"/>
          <p14:tracePt t="59013" x="7726363" y="4137025"/>
          <p14:tracePt t="59026" x="7872413" y="4064000"/>
          <p14:tracePt t="59033" x="7935913" y="4044950"/>
          <p14:tracePt t="59041" x="8027988" y="4017963"/>
          <p14:tracePt t="59048" x="8054975" y="4017963"/>
          <p14:tracePt t="59058" x="8101013" y="4000500"/>
          <p14:tracePt t="59064" x="8147050" y="3990975"/>
          <p14:tracePt t="59067" x="8174038" y="3981450"/>
          <p14:tracePt t="59074" x="8220075" y="3971925"/>
          <p14:tracePt t="59081" x="8256588" y="3963988"/>
          <p14:tracePt t="59092" x="8301038" y="3935413"/>
          <p14:tracePt t="59096" x="8366125" y="3927475"/>
          <p14:tracePt t="59102" x="8420100" y="3917950"/>
          <p14:tracePt t="59110" x="8502650" y="3898900"/>
          <p14:tracePt t="59115" x="8575675" y="3889375"/>
          <p14:tracePt t="59124" x="8621713" y="3881438"/>
          <p14:tracePt t="59129" x="8658225" y="3871913"/>
          <p14:tracePt t="59141" x="8702675" y="3862388"/>
          <p14:tracePt t="59143" x="8721725" y="3852863"/>
          <p14:tracePt t="59150" x="8748713" y="3816350"/>
          <p14:tracePt t="59157" x="8767763" y="3808413"/>
          <p14:tracePt t="59164" x="8804275" y="3789363"/>
          <p14:tracePt t="59171" x="8812213" y="3771900"/>
          <p14:tracePt t="59177" x="8840788" y="3735388"/>
          <p14:tracePt t="59183" x="8877300" y="3706813"/>
          <p14:tracePt t="59190" x="8894763" y="3670300"/>
          <p14:tracePt t="59197" x="8913813" y="3652838"/>
          <p14:tracePt t="59205" x="8931275" y="3633788"/>
          <p14:tracePt t="59212" x="8940800" y="3606800"/>
          <p14:tracePt t="59221" x="8967788" y="3589338"/>
          <p14:tracePt t="59225" x="8996363" y="3570288"/>
          <p14:tracePt t="59231" x="9004300" y="3543300"/>
          <p14:tracePt t="59239" x="9023350" y="3516313"/>
          <p14:tracePt t="59254" x="9032875" y="3497263"/>
          <p14:tracePt t="59259" x="9040813" y="3487738"/>
          <p14:tracePt t="59266" x="9059863" y="3470275"/>
          <p14:tracePt t="59273" x="9069388" y="3460750"/>
          <p14:tracePt t="59280" x="9077325" y="3451225"/>
          <p14:tracePt t="59288" x="9086850" y="3433763"/>
          <p14:tracePt t="59294" x="9096375" y="3406775"/>
          <p14:tracePt t="59301" x="9096375" y="3397250"/>
          <p14:tracePt t="59308" x="9105900" y="3360738"/>
          <p14:tracePt t="59314" x="9105900" y="3341688"/>
          <p14:tracePt t="59321" x="9113838" y="3305175"/>
          <p14:tracePt t="59328" x="9113838" y="3278188"/>
          <p14:tracePt t="59338" x="9113838" y="3232150"/>
          <p14:tracePt t="59344" x="9113838" y="3214688"/>
          <p14:tracePt t="59351" x="9113838" y="3187700"/>
          <p14:tracePt t="59357" x="9113838" y="3159125"/>
          <p14:tracePt t="59364" x="9113838" y="3141663"/>
          <p14:tracePt t="59373" x="9113838" y="3122613"/>
          <p14:tracePt t="59378" x="9113838" y="3095625"/>
          <p14:tracePt t="59390" x="9113838" y="3086100"/>
          <p14:tracePt t="59393" x="9113838" y="3049588"/>
          <p14:tracePt t="59399" x="9113838" y="3032125"/>
          <p14:tracePt t="59408" x="9113838" y="3022600"/>
          <p14:tracePt t="59413" x="9113838" y="3005138"/>
          <p14:tracePt t="59424" x="9113838" y="2995613"/>
          <p14:tracePt t="59427" x="9113838" y="2968625"/>
          <p14:tracePt t="59442" x="9113838" y="2959100"/>
          <p14:tracePt t="59448" x="9113838" y="2949575"/>
          <p14:tracePt t="59459" x="9113838" y="2940050"/>
          <p14:tracePt t="59461" x="9113838" y="2930525"/>
          <p14:tracePt t="59468" x="9113838" y="2894013"/>
          <p14:tracePt t="59482" x="9113838" y="2876550"/>
          <p14:tracePt t="59491" x="9113838" y="2867025"/>
          <p14:tracePt t="59509" x="9113838" y="2857500"/>
          <p14:tracePt t="59517" x="9113838" y="2849563"/>
          <p14:tracePt t="59524" x="9113838" y="2840038"/>
          <p14:tracePt t="59541" x="9113838" y="2830513"/>
          <p14:tracePt t="59544" x="9113838" y="2820988"/>
          <p14:tracePt t="59551" x="9123363" y="2820988"/>
          <p14:tracePt t="59566" x="9132888" y="2803525"/>
          <p14:tracePt t="59574" x="9150350" y="2794000"/>
          <p14:tracePt t="59579" x="9169400" y="2784475"/>
          <p14:tracePt t="59595" x="9178925" y="2767013"/>
          <p14:tracePt t="59599" x="9186863" y="2767013"/>
          <p14:tracePt t="59610" x="9251950" y="2757488"/>
          <p14:tracePt t="59631" x="9269413" y="2757488"/>
          <p14:tracePt t="59635" x="9278938" y="2757488"/>
          <p14:tracePt t="59647" x="9288463" y="2757488"/>
          <p14:tracePt t="59662" x="9296400" y="2757488"/>
          <p14:tracePt t="59670" x="9296400" y="2767013"/>
          <p14:tracePt t="59677" x="9305925" y="2767013"/>
          <p14:tracePt t="59683" x="9324975" y="2776538"/>
          <p14:tracePt t="59696" x="9332913" y="2776538"/>
          <p14:tracePt t="59720" x="9342438" y="2784475"/>
          <p14:tracePt t="59751" x="9342438" y="2803525"/>
          <p14:tracePt t="59772" x="9351963" y="2803525"/>
          <p14:tracePt t="59787" x="9351963" y="2813050"/>
          <p14:tracePt t="59807" x="9361488" y="2813050"/>
          <p14:tracePt t="59814" x="9361488" y="2820988"/>
          <p14:tracePt t="59834" x="9369425" y="2820988"/>
          <p14:tracePt t="59848" x="9369425" y="2830513"/>
          <p14:tracePt t="59856" x="9378950" y="2840038"/>
          <p14:tracePt t="59864" x="9378950" y="2849563"/>
          <p14:tracePt t="59868" x="9388475" y="2857500"/>
          <p14:tracePt t="59877" x="9398000" y="2867025"/>
          <p14:tracePt t="59882" x="9405938" y="2886075"/>
          <p14:tracePt t="59892" x="9415463" y="2894013"/>
          <p14:tracePt t="59905" x="9434513" y="2922588"/>
          <p14:tracePt t="59913" x="9442450" y="2940050"/>
          <p14:tracePt t="59916" x="9451975" y="2986088"/>
          <p14:tracePt t="59923" x="9471025" y="3013075"/>
          <p14:tracePt t="59930" x="9478963" y="3032125"/>
          <p14:tracePt t="59938" x="9488488" y="3068638"/>
          <p14:tracePt t="59945" x="9488488" y="3086100"/>
          <p14:tracePt t="59952" x="9507538" y="3105150"/>
          <p14:tracePt t="59958" x="9515475" y="3122613"/>
          <p14:tracePt t="59966" x="9515475" y="3132138"/>
          <p14:tracePt t="59975" x="9525000" y="3151188"/>
          <p14:tracePt t="59978" x="9525000" y="3159125"/>
          <p14:tracePt t="59993" x="9525000" y="3187700"/>
          <p14:tracePt t="59999" x="9525000" y="3195638"/>
          <p14:tracePt t="60008" x="9525000" y="3205163"/>
          <p14:tracePt t="60015" x="9525000" y="3214688"/>
          <p14:tracePt t="60024" x="9525000" y="3224213"/>
          <p14:tracePt t="60027" x="9525000" y="3232150"/>
          <p14:tracePt t="60089" x="9525000" y="3241675"/>
          <p14:tracePt t="60449" x="9534525" y="3241675"/>
          <p14:tracePt t="60513" x="9534525" y="3260725"/>
          <p14:tracePt t="60539" x="9534525" y="3268663"/>
          <p14:tracePt t="60547" x="9534525" y="3278188"/>
          <p14:tracePt t="60556" x="9534525" y="3287713"/>
          <p14:tracePt t="60566" x="9534525" y="3297238"/>
          <p14:tracePt t="60575" x="9534525" y="3314700"/>
          <p14:tracePt t="60579" x="9534525" y="3333750"/>
          <p14:tracePt t="60593" x="9534525" y="3370263"/>
          <p14:tracePt t="60601" x="9525000" y="3387725"/>
          <p14:tracePt t="60609" x="9515475" y="3424238"/>
          <p14:tracePt t="60615" x="9515475" y="3443288"/>
          <p14:tracePt t="60625" x="9488488" y="3479800"/>
          <p14:tracePt t="60630" x="9488488" y="3497263"/>
          <p14:tracePt t="60635" x="9478963" y="3533775"/>
          <p14:tracePt t="60643" x="9478963" y="3552825"/>
          <p14:tracePt t="60649" x="9471025" y="3579813"/>
          <p14:tracePt t="60662" x="9461500" y="3633788"/>
          <p14:tracePt t="60677" x="9451975" y="3679825"/>
          <p14:tracePt t="60684" x="9451975" y="3689350"/>
          <p14:tracePt t="60692" x="9442450" y="3706813"/>
          <p14:tracePt t="60708" x="9434513" y="3725863"/>
          <p14:tracePt t="60710" x="9434513" y="3735388"/>
          <p14:tracePt t="60717" x="9434513" y="3743325"/>
          <p14:tracePt t="60725" x="9434513" y="3752850"/>
          <p14:tracePt t="60732" x="9434513" y="3762375"/>
          <p14:tracePt t="60743" x="9434513" y="3771900"/>
          <p14:tracePt t="60745" x="9424988" y="3771900"/>
          <p14:tracePt t="60780" x="9424988" y="3789363"/>
          <p14:tracePt t="60815" x="9424988" y="3798888"/>
          <p14:tracePt t="60947" x="9434513" y="3798888"/>
          <p14:tracePt t="60956" x="9442450" y="3798888"/>
          <p14:tracePt t="60964" x="9461500" y="3798888"/>
          <p14:tracePt t="60966" x="9471025" y="3798888"/>
          <p14:tracePt t="60976" x="9498013" y="3798888"/>
          <p14:tracePt t="60992" x="9507538" y="3798888"/>
          <p14:tracePt t="60994" x="9515475" y="3798888"/>
          <p14:tracePt t="61002" x="9525000" y="3798888"/>
          <p14:tracePt t="61015" x="9534525" y="3798888"/>
          <p14:tracePt t="61025" x="9544050" y="3798888"/>
          <p14:tracePt t="61042" x="9551988" y="3798888"/>
          <p14:tracePt t="61085" x="9571038" y="3798888"/>
          <p14:tracePt t="61120" x="9580563" y="3798888"/>
          <p14:tracePt t="61154" x="9588500" y="3798888"/>
          <p14:tracePt t="61188" x="9598025" y="3798888"/>
          <p14:tracePt t="61313" x="9598025" y="3779838"/>
          <p14:tracePt t="61331" x="9561513" y="3771900"/>
          <p14:tracePt t="61335" x="9544050" y="3762375"/>
          <p14:tracePt t="61347" x="9507538" y="3762375"/>
          <p14:tracePt t="61355" x="9488488" y="3762375"/>
          <p14:tracePt t="61360" x="9461500" y="3762375"/>
          <p14:tracePt t="61367" x="9442450" y="3762375"/>
          <p14:tracePt t="61375" x="9434513" y="3762375"/>
          <p14:tracePt t="61380" x="9415463" y="3762375"/>
          <p14:tracePt t="61393" x="9405938" y="3762375"/>
          <p14:tracePt t="61410" x="9361488" y="3762375"/>
          <p14:tracePt t="61416" x="9342438" y="3762375"/>
          <p14:tracePt t="61426" x="9324975" y="3762375"/>
          <p14:tracePt t="61429" x="9305925" y="3762375"/>
          <p14:tracePt t="61440" x="9278938" y="3771900"/>
          <p14:tracePt t="61443" x="9251950" y="3798888"/>
          <p14:tracePt t="61450" x="9232900" y="3808413"/>
          <p14:tracePt t="61456" x="9215438" y="3816350"/>
          <p14:tracePt t="61463" x="9186863" y="3825875"/>
          <p14:tracePt t="61472" x="9159875" y="3835400"/>
          <p14:tracePt t="61477" x="9142413" y="3844925"/>
          <p14:tracePt t="61486" x="9123363" y="3852863"/>
          <p14:tracePt t="61491" x="9086850" y="3862388"/>
          <p14:tracePt t="61498" x="9059863" y="3871913"/>
          <p14:tracePt t="61515" x="9023350" y="3898900"/>
          <p14:tracePt t="61528" x="8996363" y="3917950"/>
          <p14:tracePt t="61537" x="8986838" y="3927475"/>
          <p14:tracePt t="61541" x="8977313" y="3935413"/>
          <p14:tracePt t="61550" x="8967788" y="3935413"/>
          <p14:tracePt t="61560" x="8959850" y="3935413"/>
          <p14:tracePt t="61568" x="8950325" y="3944938"/>
          <p14:tracePt t="61588" x="8940800" y="3944938"/>
          <p14:tracePt t="61595" x="8931275" y="3954463"/>
          <p14:tracePt t="61606" x="8931275" y="3963988"/>
          <p14:tracePt t="61608" x="8913813" y="3981450"/>
          <p14:tracePt t="61618" x="8904288" y="3990975"/>
          <p14:tracePt t="61632" x="8894763" y="4027488"/>
          <p14:tracePt t="61642" x="8885238" y="4054475"/>
          <p14:tracePt t="61646" x="8885238" y="4081463"/>
          <p14:tracePt t="61649" x="8885238" y="4110038"/>
          <p14:tracePt t="61659" x="8885238" y="4137025"/>
          <p14:tracePt t="61665" x="8885238" y="4183063"/>
          <p14:tracePt t="61675" x="8885238" y="4210050"/>
          <p14:tracePt t="61678" x="8885238" y="4237038"/>
          <p14:tracePt t="61686" x="8885238" y="4283075"/>
          <p14:tracePt t="61693" x="8894763" y="4310063"/>
          <p14:tracePt t="61698" x="8904288" y="4337050"/>
          <p14:tracePt t="61710" x="8940800" y="4383088"/>
          <p14:tracePt t="61713" x="8959850" y="4402138"/>
          <p14:tracePt t="61719" x="9004300" y="4438650"/>
          <p14:tracePt t="61727" x="9023350" y="4456113"/>
          <p14:tracePt t="61734" x="9069388" y="4492625"/>
          <p14:tracePt t="61742" x="9086850" y="4511675"/>
          <p14:tracePt t="61747" x="9113838" y="4519613"/>
          <p14:tracePt t="61758" x="9159875" y="4548188"/>
          <p14:tracePt t="61762" x="9169400" y="4548188"/>
          <p14:tracePt t="61767" x="9196388" y="4556125"/>
          <p14:tracePt t="61775" x="9205913" y="4575175"/>
          <p14:tracePt t="61781" x="9223375" y="4584700"/>
          <p14:tracePt t="61791" x="9242425" y="4592638"/>
          <p14:tracePt t="61795" x="9259888" y="4611688"/>
          <p14:tracePt t="61809" x="9269413" y="4621213"/>
          <p14:tracePt t="61816" x="9278938" y="4629150"/>
          <p14:tracePt t="61825" x="9278938" y="4638675"/>
          <p14:tracePt t="61829" x="9278938" y="4648200"/>
          <p14:tracePt t="62197" x="9278938" y="4757738"/>
          <p14:tracePt t="62204" x="9269413" y="4840288"/>
          <p14:tracePt t="62209" x="9251950" y="4930775"/>
          <p14:tracePt t="62221" x="9242425" y="5003800"/>
          <p14:tracePt t="62223" x="9242425" y="5049838"/>
          <p14:tracePt t="62231" x="9242425" y="5076825"/>
          <p14:tracePt t="62237" x="9242425" y="5159375"/>
          <p14:tracePt t="62245" x="9242425" y="5232400"/>
          <p14:tracePt t="62253" x="9242425" y="5314950"/>
          <p14:tracePt t="62258" x="9259888" y="5405438"/>
          <p14:tracePt t="62266" x="9259888" y="5434013"/>
          <p14:tracePt t="62272" x="9269413" y="5470525"/>
          <p14:tracePt t="62278" x="9278938" y="5534025"/>
          <p14:tracePt t="62290" x="9278938" y="5561013"/>
          <p14:tracePt t="62294" x="9288463" y="5588000"/>
          <p14:tracePt t="62299" x="9288463" y="5616575"/>
          <p14:tracePt t="62308" x="9288463" y="5624513"/>
          <p14:tracePt t="62324" x="9296400" y="5643563"/>
          <p14:tracePt t="62327" x="9305925" y="5653088"/>
          <p14:tracePt t="62342" x="9305925" y="5670550"/>
          <p14:tracePt t="62357" x="9315450" y="5680075"/>
          <p14:tracePt t="62373" x="9332913" y="5697538"/>
          <p14:tracePt t="62378" x="9388475" y="5716588"/>
          <p14:tracePt t="62390" x="9405938" y="5726113"/>
          <p14:tracePt t="62396" x="9424988" y="5734050"/>
          <p14:tracePt t="62406" x="9434513" y="5734050"/>
          <p14:tracePt t="62410" x="9451975" y="5734050"/>
          <p14:tracePt t="62425" x="9488488" y="5743575"/>
          <p14:tracePt t="62431" x="9507538" y="5743575"/>
          <p14:tracePt t="62445" x="9515475" y="5743575"/>
          <p14:tracePt t="62457" x="9525000" y="5743575"/>
          <p14:tracePt t="62460" x="9534525" y="5743575"/>
          <p14:tracePt t="62466" x="9544050" y="5743575"/>
          <p14:tracePt t="62474" x="9561513" y="5743575"/>
          <p14:tracePt t="62479" x="9571038" y="5743575"/>
          <p14:tracePt t="62493" x="9588500" y="5743575"/>
          <p14:tracePt t="62507" x="9598025" y="5743575"/>
          <p14:tracePt t="62515" x="9607550" y="5743575"/>
          <p14:tracePt t="62523" x="9617075" y="5743575"/>
          <p14:tracePt t="62527" x="9644063" y="5743575"/>
          <p14:tracePt t="62541" x="9661525" y="5743575"/>
          <p14:tracePt t="62558" x="9671050" y="5743575"/>
          <p14:tracePt t="62575" x="9680575" y="5743575"/>
          <p14:tracePt t="62583" x="9690100" y="5743575"/>
          <p14:tracePt t="62607" x="9698038" y="5743575"/>
          <p14:tracePt t="62638" x="9707563" y="5734050"/>
          <p14:tracePt t="62687" x="9707563" y="5726113"/>
          <p14:tracePt t="62708" x="9707563" y="5716588"/>
          <p14:tracePt t="62722" x="9707563" y="5689600"/>
          <p14:tracePt t="62736" x="9698038" y="5670550"/>
          <p14:tracePt t="62744" x="9690100" y="5661025"/>
          <p14:tracePt t="62753" x="9680575" y="5653088"/>
          <p14:tracePt t="62763" x="9653588" y="5653088"/>
          <p14:tracePt t="62774" x="9653588" y="5643563"/>
          <p14:tracePt t="62776" x="9634538" y="5634038"/>
          <p14:tracePt t="62788" x="9625013" y="5616575"/>
          <p14:tracePt t="62790" x="9617075" y="5616575"/>
          <p14:tracePt t="62796" x="9598025" y="5607050"/>
          <p14:tracePt t="62804" x="9588500" y="5607050"/>
          <p14:tracePt t="62810" x="9571038" y="5597525"/>
          <p14:tracePt t="62821" x="9544050" y="5588000"/>
          <p14:tracePt t="62824" x="9534525" y="5588000"/>
          <p14:tracePt t="62833" x="9515475" y="5588000"/>
          <p14:tracePt t="62841" x="9507538" y="5588000"/>
          <p14:tracePt t="62845" x="9498013" y="5588000"/>
          <p14:tracePt t="62857" x="9478963" y="5588000"/>
          <p14:tracePt t="62862" x="9461500" y="5588000"/>
          <p14:tracePt t="62866" x="9451975" y="5588000"/>
          <p14:tracePt t="62874" x="9434513" y="5588000"/>
          <p14:tracePt t="62880" x="9415463" y="5588000"/>
          <p14:tracePt t="62893" x="9388475" y="5588000"/>
          <p14:tracePt t="62907" x="9369425" y="5588000"/>
          <p14:tracePt t="62915" x="9351963" y="5597525"/>
          <p14:tracePt t="62921" x="9342438" y="5597525"/>
          <p14:tracePt t="62928" x="9332913" y="5597525"/>
          <p14:tracePt t="62938" x="9324975" y="5597525"/>
          <p14:tracePt t="62942" x="9315450" y="5597525"/>
          <p14:tracePt t="62948" x="9305925" y="5616575"/>
          <p14:tracePt t="62955" x="9296400" y="5616575"/>
          <p14:tracePt t="62964" x="9288463" y="5624513"/>
          <p14:tracePt t="62973" x="9278938" y="5624513"/>
          <p14:tracePt t="62977" x="9269413" y="5634038"/>
          <p14:tracePt t="62991" x="9251950" y="5643563"/>
          <p14:tracePt t="62999" x="9242425" y="5643563"/>
          <p14:tracePt t="63009" x="9232900" y="5643563"/>
          <p14:tracePt t="63012" x="9223375" y="5653088"/>
          <p14:tracePt t="63023" x="9215438" y="5653088"/>
          <p14:tracePt t="63026" x="9205913" y="5661025"/>
          <p14:tracePt t="63032" x="9196388" y="5661025"/>
          <p14:tracePt t="63041" x="9186863" y="5661025"/>
          <p14:tracePt t="63045" x="9178925" y="5661025"/>
          <p14:tracePt t="63055" x="9169400" y="5661025"/>
          <p14:tracePt t="63059" x="9169400" y="5670550"/>
          <p14:tracePt t="63109" x="9159875" y="5670550"/>
          <p14:tracePt t="63142" x="9142413" y="5670550"/>
          <p14:tracePt t="63177" x="9132888" y="5670550"/>
          <p14:tracePt t="63387" x="9150350" y="5670550"/>
          <p14:tracePt t="63398" x="9159875" y="5670550"/>
          <p14:tracePt t="63419" x="9169400" y="5661025"/>
          <p14:tracePt t="63427" x="9169400" y="5643563"/>
          <p14:tracePt t="63436" x="9178925" y="5634038"/>
          <p14:tracePt t="63440" x="9186863" y="5624513"/>
          <p14:tracePt t="63449" x="9196388" y="5597525"/>
          <p14:tracePt t="63454" x="9205913" y="5588000"/>
          <p14:tracePt t="63464" x="9215438" y="5588000"/>
          <p14:tracePt t="63469" x="9232900" y="5580063"/>
          <p14:tracePt t="63477" x="9232900" y="5561013"/>
          <p14:tracePt t="63481" x="9242425" y="5551488"/>
          <p14:tracePt t="63487" x="9242425" y="5543550"/>
          <p14:tracePt t="63494" x="9242425" y="5514975"/>
          <p14:tracePt t="63505" x="9251950" y="5497513"/>
          <p14:tracePt t="63513" x="9251950" y="5478463"/>
          <p14:tracePt t="63518" x="9251950" y="5470525"/>
          <p14:tracePt t="63522" x="9259888" y="5451475"/>
          <p14:tracePt t="63531" x="9259888" y="5424488"/>
          <p14:tracePt t="63536" x="9259888" y="5405438"/>
          <p14:tracePt t="63547" x="9259888" y="5397500"/>
          <p14:tracePt t="63566" x="9259888" y="5368925"/>
          <p14:tracePt t="63583" x="9259888" y="5360988"/>
          <p14:tracePt t="63594" x="9259888" y="5341938"/>
          <p14:tracePt t="63611" x="9259888" y="5332413"/>
          <p14:tracePt t="63661" x="9259888" y="5324475"/>
          <p14:tracePt t="63675" x="9242425" y="5314950"/>
          <p14:tracePt t="63683" x="9196388" y="5314950"/>
          <p14:tracePt t="63693" x="9169400" y="5314950"/>
          <p14:tracePt t="63702" x="9105900" y="5332413"/>
          <p14:tracePt t="63715" x="9040813" y="5397500"/>
          <p14:tracePt t="63722" x="8996363" y="5434013"/>
          <p14:tracePt t="63730" x="8967788" y="5470525"/>
          <p14:tracePt t="63736" x="8921750" y="5543550"/>
          <p14:tracePt t="63744" x="8877300" y="5580063"/>
          <p14:tracePt t="63751" x="8858250" y="5624513"/>
          <p14:tracePt t="63756" x="8831263" y="5661025"/>
          <p14:tracePt t="63764" x="8812213" y="5680075"/>
          <p14:tracePt t="63771" x="8804275" y="5697538"/>
          <p14:tracePt t="63778" x="8785225" y="5716588"/>
          <p14:tracePt t="63787" x="8767763" y="5734050"/>
          <p14:tracePt t="63806" x="8731250" y="5770563"/>
          <p14:tracePt t="63821" x="8721725" y="5780088"/>
          <p14:tracePt t="63831" x="8702675" y="5799138"/>
          <p14:tracePt t="63832" x="8666163" y="5826125"/>
          <p14:tracePt t="63842" x="8648700" y="5835650"/>
          <p14:tracePt t="63847" x="8621713" y="5843588"/>
          <p14:tracePt t="63855" x="8593138" y="5853113"/>
          <p14:tracePt t="63864" x="8556625" y="5862638"/>
          <p14:tracePt t="63868" x="8529638" y="5872163"/>
          <p14:tracePt t="63881" x="8466138" y="5899150"/>
          <p14:tracePt t="63888" x="8447088" y="5908675"/>
          <p14:tracePt t="63899" x="8429625" y="5918200"/>
          <p14:tracePt t="63917" x="8393113" y="5926138"/>
          <p14:tracePt t="63924" x="8366125" y="5926138"/>
          <p14:tracePt t="63932" x="8356600" y="5926138"/>
          <p14:tracePt t="63936" x="8347075" y="5926138"/>
          <p14:tracePt t="63947" x="8337550" y="5926138"/>
          <p14:tracePt t="63971" x="8320088" y="5926138"/>
          <p14:tracePt t="64027" x="8329613" y="5926138"/>
          <p14:tracePt t="64037" x="8347075" y="5926138"/>
          <p14:tracePt t="64046" x="8383588" y="5908675"/>
          <p14:tracePt t="64055" x="8429625" y="5889625"/>
          <p14:tracePt t="64063" x="8447088" y="5881688"/>
          <p14:tracePt t="64067" x="8483600" y="5872163"/>
          <p14:tracePt t="64078" x="8483600" y="5862638"/>
          <p14:tracePt t="64081" x="8502650" y="5853113"/>
          <p14:tracePt t="64088" x="8548688" y="5843588"/>
          <p14:tracePt t="64095" x="8556625" y="5843588"/>
          <p14:tracePt t="64102" x="8566150" y="5835650"/>
          <p14:tracePt t="64111" x="8575675" y="5826125"/>
          <p14:tracePt t="64116" x="8593138" y="5826125"/>
          <p14:tracePt t="64135" x="8621713" y="5799138"/>
          <p14:tracePt t="64138" x="8648700" y="5789613"/>
          <p14:tracePt t="64151" x="8675688" y="5770563"/>
          <p14:tracePt t="64165" x="8694738" y="5753100"/>
          <p14:tracePt t="64171" x="8702675" y="5753100"/>
          <p14:tracePt t="64181" x="8712200" y="5743575"/>
          <p14:tracePt t="64186" x="8721725" y="5743575"/>
          <p14:tracePt t="64199" x="8731250" y="5734050"/>
          <p14:tracePt t="64206" x="8739188" y="5734050"/>
          <p14:tracePt t="64220" x="8748713" y="5726113"/>
          <p14:tracePt t="64230" x="8758238" y="5726113"/>
          <p14:tracePt t="64249" x="8758238" y="5707063"/>
          <p14:tracePt t="64255" x="8767763" y="5707063"/>
          <p14:tracePt t="64268" x="8785225" y="5707063"/>
          <p14:tracePt t="64284" x="8794750" y="5707063"/>
          <p14:tracePt t="64297" x="8804275" y="5697538"/>
          <p14:tracePt t="64314" x="8812213" y="5697538"/>
          <p14:tracePt t="64332" x="8821738" y="5697538"/>
          <p14:tracePt t="64400" x="8831263" y="5697538"/>
          <p14:tracePt t="64434" x="8840788" y="5697538"/>
          <p14:tracePt t="64462" x="8848725" y="5697538"/>
          <p14:tracePt t="64496" x="8867775" y="5697538"/>
          <p14:tracePt t="64531" x="8877300" y="5697538"/>
          <p14:tracePt t="64566" x="8877300" y="5689600"/>
          <p14:tracePt t="64600" x="8885238" y="5680075"/>
          <p14:tracePt t="64635" x="8894763" y="5670550"/>
          <p14:tracePt t="64648" x="8904288" y="5661025"/>
          <p14:tracePt t="64669" x="8913813" y="5653088"/>
          <p14:tracePt t="64683" x="8921750" y="5653088"/>
          <p14:tracePt t="64721" x="8931275" y="5634038"/>
          <p14:tracePt t="64752" x="8950325" y="5624513"/>
          <p14:tracePt t="64828" x="8959850" y="5624513"/>
          <p14:tracePt t="64885" x="8967788" y="5624513"/>
          <p14:tracePt t="64906" x="8977313" y="5624513"/>
          <p14:tracePt t="64918" x="8986838" y="5624513"/>
          <p14:tracePt t="64938" x="8996363" y="5624513"/>
          <p14:tracePt t="64960" x="9004300" y="5624513"/>
          <p14:tracePt t="64994" x="9013825" y="5624513"/>
          <p14:tracePt t="65014" x="9023350" y="5624513"/>
          <p14:tracePt t="65036" x="9032875" y="5624513"/>
          <p14:tracePt t="65070" x="9040813" y="5624513"/>
          <p14:tracePt t="65091" x="9050338" y="5624513"/>
          <p14:tracePt t="65118" x="9059863" y="5624513"/>
          <p14:tracePt t="65146" x="9069388" y="5624513"/>
          <p14:tracePt t="65173" x="9069388" y="5634038"/>
          <p14:tracePt t="65208" x="9077325" y="5634038"/>
          <p14:tracePt t="65217" x="9077325" y="5643563"/>
          <p14:tracePt t="65243" x="9086850" y="5643563"/>
          <p14:tracePt t="65252" x="9086850" y="5653088"/>
          <p14:tracePt t="65277" x="9105900" y="5653088"/>
          <p14:tracePt t="65285" x="9105900" y="5661025"/>
          <p14:tracePt t="65313" x="9113838" y="5661025"/>
          <p14:tracePt t="65321" x="9113838" y="5670550"/>
          <p14:tracePt t="65346" x="9123363" y="5670550"/>
          <p14:tracePt t="65354" x="9123363" y="5680075"/>
          <p14:tracePt t="65381" x="9132888" y="5680075"/>
          <p14:tracePt t="65435" x="9142413" y="5680075"/>
          <p14:tracePt t="65456" x="9150350" y="5680075"/>
          <p14:tracePt t="65477" x="9159875" y="5680075"/>
          <p14:tracePt t="65492" x="9169400" y="5680075"/>
          <p14:tracePt t="65512" x="9178925" y="5680075"/>
          <p14:tracePt t="65525" x="9196388" y="5680075"/>
          <p14:tracePt t="65560" x="9205913" y="5680075"/>
          <p14:tracePt t="65568" x="9215438" y="5680075"/>
          <p14:tracePt t="65581" x="9223375" y="5680075"/>
          <p14:tracePt t="65595" x="9232900" y="5680075"/>
          <p14:tracePt t="65602" x="9251950" y="5680075"/>
          <p14:tracePt t="65622" x="9259888" y="5680075"/>
          <p14:tracePt t="65636" x="9269413" y="5680075"/>
          <p14:tracePt t="65649" x="9278938" y="5680075"/>
          <p14:tracePt t="65664" x="9288463" y="5680075"/>
          <p14:tracePt t="65684" x="9296400" y="5680075"/>
          <p14:tracePt t="65698" x="9305925" y="5680075"/>
          <p14:tracePt t="65726" x="9315450" y="5680075"/>
          <p14:tracePt t="65746" x="9332913" y="5680075"/>
          <p14:tracePt t="65754" x="9342438" y="5680075"/>
          <p14:tracePt t="65775" x="9351963" y="5680075"/>
          <p14:tracePt t="65787" x="9361488" y="5680075"/>
          <p14:tracePt t="65808" x="9369425" y="5680075"/>
          <p14:tracePt t="65829" x="9378950" y="5680075"/>
          <p14:tracePt t="65843" x="9388475" y="5680075"/>
          <p14:tracePt t="65864" x="9398000" y="5680075"/>
          <p14:tracePt t="65878" x="9415463" y="5680075"/>
          <p14:tracePt t="65892" x="9424988" y="5670550"/>
          <p14:tracePt t="65927" x="9434513" y="5661025"/>
          <p14:tracePt t="65946" x="9442450" y="5661025"/>
          <p14:tracePt t="65961" x="9451975" y="5653088"/>
          <p14:tracePt t="65981" x="9461500" y="5653088"/>
          <p14:tracePt t="66002" x="9471025" y="5653088"/>
          <p14:tracePt t="66022" x="9478963" y="5653088"/>
          <p14:tracePt t="66058" x="9488488" y="5653088"/>
          <p14:tracePt t="66091" x="9498013" y="5653088"/>
          <p14:tracePt t="66126" x="9507538" y="5653088"/>
          <p14:tracePt t="66672" x="9525000" y="5616575"/>
          <p14:tracePt t="66681" x="9551988" y="5570538"/>
          <p14:tracePt t="66690" x="9571038" y="5524500"/>
          <p14:tracePt t="66702" x="9625013" y="5434013"/>
          <p14:tracePt t="66706" x="9644063" y="5414963"/>
          <p14:tracePt t="66714" x="9661525" y="5387975"/>
          <p14:tracePt t="66720" x="9690100" y="5360988"/>
          <p14:tracePt t="66731" x="9734550" y="5314950"/>
          <p14:tracePt t="66735" x="9772650" y="5287963"/>
          <p14:tracePt t="66741" x="9817100" y="5251450"/>
          <p14:tracePt t="66747" x="9863138" y="5214938"/>
          <p14:tracePt t="66755" x="9899650" y="5178425"/>
          <p14:tracePt t="66762" x="9955213" y="5159375"/>
          <p14:tracePt t="66767" x="9972675" y="5141913"/>
          <p14:tracePt t="66775" x="10009188" y="5113338"/>
          <p14:tracePt t="66781" x="10036175" y="5086350"/>
          <p14:tracePt t="66788" x="10174288" y="5013325"/>
          <p14:tracePt t="66796" x="10237788" y="4959350"/>
          <p14:tracePt t="66803" x="10310813" y="4894263"/>
          <p14:tracePt t="66813" x="10410825" y="4784725"/>
          <p14:tracePt t="66816" x="10466388" y="4721225"/>
          <p14:tracePt t="66825" x="10529888" y="4638675"/>
          <p14:tracePt t="66834" x="10566400" y="4592638"/>
          <p14:tracePt t="66837" x="10602913" y="4529138"/>
          <p14:tracePt t="66849" x="10675938" y="4456113"/>
          <p14:tracePt t="66853" x="10694988" y="4438650"/>
          <p14:tracePt t="66858" x="10712450" y="4392613"/>
          <p14:tracePt t="66868" x="10739438" y="4365625"/>
          <p14:tracePt t="66872" x="10768013" y="4337050"/>
          <p14:tracePt t="66882" x="10775950" y="4273550"/>
          <p14:tracePt t="66885" x="10821988" y="4173538"/>
          <p14:tracePt t="66897" x="10831513" y="4137025"/>
          <p14:tracePt t="66900" x="10841038" y="4054475"/>
          <p14:tracePt t="66906" x="10858500" y="3981450"/>
          <p14:tracePt t="66913" x="10858500" y="3889375"/>
          <p14:tracePt t="66921" x="10885488" y="3789363"/>
          <p14:tracePt t="66930" x="10885488" y="3716338"/>
          <p14:tracePt t="66933" x="10885488" y="3689350"/>
          <p14:tracePt t="66942" x="10885488" y="3633788"/>
          <p14:tracePt t="66947" x="10895013" y="3570288"/>
          <p14:tracePt t="66956" x="10914063" y="3443288"/>
          <p14:tracePt t="66962" x="10922000" y="3387725"/>
          <p14:tracePt t="66969" x="10941050" y="3260725"/>
          <p14:tracePt t="66979" x="10941050" y="3224213"/>
          <p14:tracePt t="66983" x="10950575" y="3187700"/>
          <p14:tracePt t="66989" x="10950575" y="3141663"/>
          <p14:tracePt t="66999" x="10958513" y="3086100"/>
          <p14:tracePt t="67003" x="10958513" y="3078163"/>
          <p14:tracePt t="67017" x="10958513" y="3049588"/>
          <p14:tracePt t="67033" x="10958513" y="3041650"/>
          <p14:tracePt t="67037" x="10958513" y="3032125"/>
          <p14:tracePt t="67059" x="10958513" y="3022600"/>
          <p14:tracePt t="68006" x="10950575" y="3041650"/>
          <p14:tracePt t="68016" x="10914063" y="3095625"/>
          <p14:tracePt t="68026" x="10885488" y="3151188"/>
          <p14:tracePt t="68038" x="10858500" y="3168650"/>
          <p14:tracePt t="68041" x="10848975" y="3187700"/>
          <p14:tracePt t="68050" x="10841038" y="3195638"/>
          <p14:tracePt t="68053" x="10831513" y="3205163"/>
          <p14:tracePt t="68063" x="10821988" y="3224213"/>
          <p14:tracePt t="68066" x="10812463" y="3232150"/>
          <p14:tracePt t="68082" x="10812463" y="3241675"/>
          <p14:tracePt t="68098" x="10804525" y="3251200"/>
          <p14:tracePt t="68101" x="10804525" y="3260725"/>
          <p14:tracePt t="68116" x="10804525" y="3268663"/>
          <p14:tracePt t="68131" x="10785475" y="3278188"/>
          <p14:tracePt t="68165" x="10785475" y="3287713"/>
          <p14:tracePt t="68177" x="10775950" y="3287713"/>
          <p14:tracePt t="68198" x="10775950" y="3305175"/>
          <p14:tracePt t="68233" x="10775950" y="3314700"/>
          <p14:tracePt t="68241" x="10775950" y="3324225"/>
          <p14:tracePt t="68251" x="10775950" y="3333750"/>
          <p14:tracePt t="68254" x="10775950" y="3341688"/>
          <p14:tracePt t="68265" x="10775950" y="3351213"/>
          <p14:tracePt t="68267" x="10775950" y="3360738"/>
          <p14:tracePt t="68281" x="10775950" y="3370263"/>
          <p14:tracePt t="68288" x="10775950" y="3387725"/>
          <p14:tracePt t="68298" x="10775950" y="3397250"/>
          <p14:tracePt t="68301" x="10775950" y="3414713"/>
          <p14:tracePt t="68314" x="10775950" y="3424238"/>
          <p14:tracePt t="68323" x="10795000" y="3443288"/>
          <p14:tracePt t="68333" x="10795000" y="3451225"/>
          <p14:tracePt t="68336" x="10804525" y="3470275"/>
          <p14:tracePt t="68348" x="10804525" y="3479800"/>
          <p14:tracePt t="68350" x="10812463" y="3487738"/>
          <p14:tracePt t="68358" x="10812463" y="3497263"/>
          <p14:tracePt t="68367" x="10812463" y="3506788"/>
          <p14:tracePt t="68382" x="10821988" y="3506788"/>
          <p14:tracePt t="68399" x="10841038" y="3524250"/>
          <p14:tracePt t="68406" x="10858500" y="3533775"/>
          <p14:tracePt t="68415" x="10877550" y="3552825"/>
          <p14:tracePt t="68418" x="10895013" y="3560763"/>
          <p14:tracePt t="68432" x="10914063" y="3560763"/>
          <p14:tracePt t="68440" x="10931525" y="3570288"/>
          <p14:tracePt t="68454" x="10941050" y="3570288"/>
          <p14:tracePt t="68466" x="10950575" y="3579813"/>
          <p14:tracePt t="68469" x="10958513" y="3579813"/>
          <p14:tracePt t="68483" x="10977563" y="3589338"/>
          <p14:tracePt t="68488" x="10987088" y="3589338"/>
          <p14:tracePt t="68502" x="10995025" y="3597275"/>
          <p14:tracePt t="68516" x="11004550" y="3597275"/>
          <p14:tracePt t="68523" x="11023600" y="3597275"/>
          <p14:tracePt t="68532" x="11031538" y="3606800"/>
          <p14:tracePt t="68536" x="11041063" y="3606800"/>
          <p14:tracePt t="68548" x="11050588" y="3606800"/>
          <p14:tracePt t="68565" x="11060113" y="3606800"/>
          <p14:tracePt t="68571" x="11077575" y="3606800"/>
          <p14:tracePt t="68585" x="11087100" y="3606800"/>
          <p14:tracePt t="68598" x="11104563" y="3606800"/>
          <p14:tracePt t="68607" x="11114088" y="3606800"/>
          <p14:tracePt t="68633" x="11123613" y="3606800"/>
          <p14:tracePt t="68648" x="11133138" y="3606800"/>
          <p14:tracePt t="68654" x="11141075" y="3606800"/>
          <p14:tracePt t="68667" x="11150600" y="3606800"/>
          <p14:tracePt t="68681" x="11160125" y="3606800"/>
          <p14:tracePt t="68695" x="11169650" y="3606800"/>
          <p14:tracePt t="68730" x="11187113" y="3606800"/>
          <p14:tracePt t="68758" x="11196638" y="3606800"/>
          <p14:tracePt t="69186" x="11187113" y="3625850"/>
          <p14:tracePt t="69195" x="11177588" y="3652838"/>
          <p14:tracePt t="69207" x="11160125" y="3698875"/>
          <p14:tracePt t="69220" x="11141075" y="3735388"/>
          <p14:tracePt t="69235" x="11114088" y="3779838"/>
          <p14:tracePt t="69244" x="11104563" y="3816350"/>
          <p14:tracePt t="69247" x="11087100" y="3835400"/>
          <p14:tracePt t="69264" x="11068050" y="3889375"/>
          <p14:tracePt t="69269" x="11060113" y="3917950"/>
          <p14:tracePt t="69280" x="11041063" y="3944938"/>
          <p14:tracePt t="69285" x="11031538" y="3981450"/>
          <p14:tracePt t="69297" x="10987088" y="4027488"/>
          <p14:tracePt t="69304" x="10977563" y="4044950"/>
          <p14:tracePt t="69312" x="10977563" y="4054475"/>
          <p14:tracePt t="69317" x="10968038" y="4064000"/>
          <p14:tracePt t="69328" x="10958513" y="4073525"/>
          <p14:tracePt t="69331" x="10950575" y="4081463"/>
          <p14:tracePt t="69337" x="10950575" y="4090988"/>
          <p14:tracePt t="69344" x="10941050" y="4100513"/>
          <p14:tracePt t="69366" x="10941050" y="4110038"/>
          <p14:tracePt t="69380" x="10931525" y="4110038"/>
          <p14:tracePt t="69396" x="10931525" y="4117975"/>
          <p14:tracePt t="69414" x="10922000" y="4117975"/>
          <p14:tracePt t="69442" x="10914063" y="4117975"/>
          <p14:tracePt t="69497" x="10914063" y="4127500"/>
          <p14:tracePt t="69510" x="10914063" y="4137025"/>
          <p14:tracePt t="69521" x="10922000" y="4146550"/>
          <p14:tracePt t="69524" x="10941050" y="4146550"/>
          <p14:tracePt t="69535" x="10950575" y="4146550"/>
          <p14:tracePt t="69537" x="10958513" y="4154488"/>
          <p14:tracePt t="69545" x="10987088" y="4173538"/>
          <p14:tracePt t="69561" x="11014075" y="4183063"/>
          <p14:tracePt t="69581" x="11031538" y="4191000"/>
          <p14:tracePt t="69586" x="11031538" y="4200525"/>
          <p14:tracePt t="69595" x="11041063" y="4200525"/>
          <p14:tracePt t="69600" x="11050588" y="4210050"/>
          <p14:tracePt t="69616" x="11060113" y="4219575"/>
          <p14:tracePt t="69630" x="11060113" y="4227513"/>
          <p14:tracePt t="69646" x="11068050" y="4227513"/>
          <p14:tracePt t="69663" x="11087100" y="4256088"/>
          <p14:tracePt t="69681" x="11087100" y="4264025"/>
          <p14:tracePt t="69684" x="11104563" y="4264025"/>
          <p14:tracePt t="69697" x="11114088" y="4273550"/>
          <p14:tracePt t="69704" x="11123613" y="4283075"/>
          <p14:tracePt t="69717" x="11123613" y="4292600"/>
          <p14:tracePt t="69732" x="11133138" y="4292600"/>
          <p14:tracePt t="69738" x="11133138" y="4300538"/>
          <p14:tracePt t="69752" x="11141075" y="4300538"/>
          <p14:tracePt t="69763" x="11141075" y="4310063"/>
          <p14:tracePt t="69780" x="11141075" y="4319588"/>
          <p14:tracePt t="69787" x="11150600" y="4319588"/>
          <p14:tracePt t="69796" x="11150600" y="4337050"/>
          <p14:tracePt t="69813" x="11150600" y="4346575"/>
          <p14:tracePt t="69821" x="11150600" y="4356100"/>
          <p14:tracePt t="69846" x="11150600" y="4365625"/>
          <p14:tracePt t="69852" x="11141075" y="4373563"/>
          <p14:tracePt t="69863" x="11114088" y="4402138"/>
          <p14:tracePt t="69868" x="11104563" y="4419600"/>
          <p14:tracePt t="69886" x="11060113" y="4456113"/>
          <p14:tracePt t="69899" x="11004550" y="4502150"/>
          <p14:tracePt t="69904" x="10968038" y="4529138"/>
          <p14:tracePt t="69915" x="10931525" y="4565650"/>
          <p14:tracePt t="69917" x="10904538" y="4584700"/>
          <p14:tracePt t="69927" x="10831513" y="4611688"/>
          <p14:tracePt t="69931" x="10795000" y="4638675"/>
          <p14:tracePt t="69938" x="10758488" y="4648200"/>
          <p14:tracePt t="69945" x="10739438" y="4657725"/>
          <p14:tracePt t="69954" x="10721975" y="4665663"/>
          <p14:tracePt t="69963" x="10702925" y="4675188"/>
          <p14:tracePt t="69968" x="10675938" y="4684713"/>
          <p14:tracePt t="69976" x="10658475" y="4694238"/>
          <p14:tracePt t="69987" x="10648950" y="4702175"/>
          <p14:tracePt t="69996" x="10639425" y="4702175"/>
          <p14:tracePt t="70001" x="10629900" y="4702175"/>
          <p14:tracePt t="70013" x="10621963" y="4702175"/>
          <p14:tracePt t="70017" x="10612438" y="4702175"/>
          <p14:tracePt t="70028" x="10602913" y="4702175"/>
          <p14:tracePt t="70133" x="10612438" y="4675188"/>
          <p14:tracePt t="70143" x="10648950" y="4648200"/>
          <p14:tracePt t="70153" x="10712450" y="4611688"/>
          <p14:tracePt t="70168" x="10775950" y="4565650"/>
          <p14:tracePt t="70179" x="10804525" y="4556125"/>
          <p14:tracePt t="70181" x="10821988" y="4548188"/>
          <p14:tracePt t="70187" x="10848975" y="4538663"/>
          <p14:tracePt t="70195" x="10868025" y="4519613"/>
          <p14:tracePt t="70201" x="10885488" y="4519613"/>
          <p14:tracePt t="70215" x="10922000" y="4502150"/>
          <p14:tracePt t="70222" x="10931525" y="4502150"/>
          <p14:tracePt t="70230" x="10941050" y="4492625"/>
          <p14:tracePt t="70235" x="10950575" y="4492625"/>
          <p14:tracePt t="70244" x="10958513" y="4492625"/>
          <p14:tracePt t="70249" x="11004550" y="4483100"/>
          <p14:tracePt t="70264" x="11014075" y="4483100"/>
          <p14:tracePt t="70270" x="11023600" y="4483100"/>
          <p14:tracePt t="70280" x="11031538" y="4483100"/>
          <p14:tracePt t="70284" x="11041063" y="4483100"/>
          <p14:tracePt t="70312" x="11050588" y="4483100"/>
          <p14:tracePt t="70321" x="11068050" y="4483100"/>
          <p14:tracePt t="70332" x="11077575" y="4483100"/>
          <p14:tracePt t="70346" x="11087100" y="4483100"/>
          <p14:tracePt t="70366" x="11096625" y="4483100"/>
          <p14:tracePt t="70379" x="11104563" y="4483100"/>
          <p14:tracePt t="70402" x="11114088" y="4483100"/>
          <p14:tracePt t="70416" x="11123613" y="4492625"/>
          <p14:tracePt t="70429" x="11141075" y="4502150"/>
          <p14:tracePt t="70437" x="11141075" y="4519613"/>
          <p14:tracePt t="70446" x="11150600" y="4529138"/>
          <p14:tracePt t="70450" x="11150600" y="4538663"/>
          <p14:tracePt t="70465" x="11160125" y="4565650"/>
          <p14:tracePt t="70481" x="11160125" y="4575175"/>
          <p14:tracePt t="70485" x="11160125" y="4584700"/>
          <p14:tracePt t="70496" x="11160125" y="4602163"/>
          <p14:tracePt t="70499" x="11160125" y="4621213"/>
          <p14:tracePt t="70505" x="11160125" y="4629150"/>
          <p14:tracePt t="70515" x="11150600" y="4648200"/>
          <p14:tracePt t="70518" x="11141075" y="4657725"/>
          <p14:tracePt t="70530" x="11133138" y="4657725"/>
          <p14:tracePt t="70533" x="11123613" y="4675188"/>
          <p14:tracePt t="70547" x="11087100" y="4730750"/>
          <p14:tracePt t="70554" x="11077575" y="4738688"/>
          <p14:tracePt t="70563" x="11068050" y="4748213"/>
          <p14:tracePt t="70567" x="11050588" y="4757738"/>
          <p14:tracePt t="70580" x="11031538" y="4767263"/>
          <p14:tracePt t="70588" x="11023600" y="4767263"/>
          <p14:tracePt t="70597" x="11014075" y="4767263"/>
          <p14:tracePt t="70601" x="11004550" y="4794250"/>
          <p14:tracePt t="70611" x="10977563" y="4803775"/>
          <p14:tracePt t="70630" x="10941050" y="4811713"/>
          <p14:tracePt t="70637" x="10931525" y="4821238"/>
          <p14:tracePt t="70646" x="10922000" y="4821238"/>
          <p14:tracePt t="70650" x="10914063" y="4821238"/>
          <p14:tracePt t="70664" x="10904538" y="4830763"/>
          <p14:tracePt t="70679" x="10895013" y="4830763"/>
          <p14:tracePt t="70696" x="10895013" y="4840288"/>
          <p14:tracePt t="70714" x="10877550" y="4840288"/>
          <p14:tracePt t="70730" x="10877550" y="4848225"/>
          <p14:tracePt t="70746" x="10868025" y="4848225"/>
          <p14:tracePt t="70928" x="10885488" y="4848225"/>
          <p14:tracePt t="70947" x="10895013" y="4848225"/>
          <p14:tracePt t="70976" x="10904538" y="4848225"/>
          <p14:tracePt t="70996" x="10914063" y="4840288"/>
          <p14:tracePt t="71016" x="10922000" y="4830763"/>
          <p14:tracePt t="71025" x="10941050" y="4821238"/>
          <p14:tracePt t="71037" x="10950575" y="4821238"/>
          <p14:tracePt t="71050" x="10968038" y="4811713"/>
          <p14:tracePt t="71064" x="10977563" y="4803775"/>
          <p14:tracePt t="71077" x="10995025" y="4803775"/>
          <p14:tracePt t="71096" x="11004550" y="4803775"/>
          <p14:tracePt t="71113" x="11023600" y="4784725"/>
          <p14:tracePt t="71130" x="11031538" y="4784725"/>
          <p14:tracePt t="71133" x="11041063" y="4784725"/>
          <p14:tracePt t="71146" x="11050588" y="4784725"/>
          <p14:tracePt t="71154" x="11060113" y="4784725"/>
          <p14:tracePt t="71164" x="11068050" y="4784725"/>
          <p14:tracePt t="71180" x="11077575" y="4784725"/>
          <p14:tracePt t="71190" x="11087100" y="4794250"/>
          <p14:tracePt t="71203" x="11096625" y="4794250"/>
          <p14:tracePt t="71214" x="11096625" y="4803775"/>
          <p14:tracePt t="71216" x="11104563" y="4811713"/>
          <p14:tracePt t="71231" x="11104563" y="4830763"/>
          <p14:tracePt t="71237" x="11104563" y="4848225"/>
          <p14:tracePt t="71247" x="11104563" y="4867275"/>
          <p14:tracePt t="71250" x="11104563" y="4903788"/>
          <p14:tracePt t="71262" x="11104563" y="4922838"/>
          <p14:tracePt t="71265" x="11104563" y="4940300"/>
          <p14:tracePt t="71271" x="11087100" y="4986338"/>
          <p14:tracePt t="71277" x="11077575" y="5003800"/>
          <p14:tracePt t="71286" x="11068050" y="5032375"/>
          <p14:tracePt t="71296" x="11060113" y="5040313"/>
          <p14:tracePt t="71301" x="11050588" y="5059363"/>
          <p14:tracePt t="71314" x="11023600" y="5095875"/>
          <p14:tracePt t="71321" x="11014075" y="5122863"/>
          <p14:tracePt t="71330" x="10995025" y="5149850"/>
          <p14:tracePt t="71335" x="10987088" y="5178425"/>
          <p14:tracePt t="71346" x="10968038" y="5205413"/>
          <p14:tracePt t="71350" x="10950575" y="5222875"/>
          <p14:tracePt t="71353" x="10931525" y="5232400"/>
          <p14:tracePt t="71362" x="10895013" y="5278438"/>
          <p14:tracePt t="71368" x="10885488" y="5287963"/>
          <p14:tracePt t="71379" x="10868025" y="5305425"/>
          <p14:tracePt t="71381" x="10848975" y="5324475"/>
          <p14:tracePt t="71396" x="10812463" y="5341938"/>
          <p14:tracePt t="71405" x="10795000" y="5351463"/>
          <p14:tracePt t="71420" x="10758488" y="5378450"/>
          <p14:tracePt t="71437" x="10702925" y="5397500"/>
          <p14:tracePt t="71446" x="10694988" y="5397500"/>
          <p14:tracePt t="71451" x="10675938" y="5397500"/>
          <p14:tracePt t="71463" x="10666413" y="5405438"/>
          <p14:tracePt t="71465" x="10648950" y="5414963"/>
          <p14:tracePt t="71480" x="10629900" y="5414963"/>
          <p14:tracePt t="71486" x="10621963" y="5414963"/>
          <p14:tracePt t="71495" x="10612438" y="5414963"/>
          <p14:tracePt t="71499" x="10602913" y="5414963"/>
          <p14:tracePt t="71514" x="10575925" y="5434013"/>
          <p14:tracePt t="71520" x="10556875" y="5434013"/>
          <p14:tracePt t="71526" x="10547350" y="5434013"/>
          <p14:tracePt t="71535" x="10547350" y="5451475"/>
          <p14:tracePt t="71556" x="10539413" y="5451475"/>
          <p14:tracePt t="71568" x="10529888" y="5451475"/>
          <p14:tracePt t="71580" x="10520363" y="5451475"/>
          <p14:tracePt t="71582" x="10510838" y="5451475"/>
          <p14:tracePt t="71598" x="10493375" y="5451475"/>
          <p14:tracePt t="71613" x="10483850" y="5451475"/>
          <p14:tracePt t="71640" x="10474325" y="5451475"/>
          <p14:tracePt t="71659" x="10466388" y="5441950"/>
          <p14:tracePt t="71676" x="10456863" y="5441950"/>
          <p14:tracePt t="71694" x="10447338" y="5434013"/>
          <p14:tracePt t="71705" x="10437813" y="5434013"/>
          <p14:tracePt t="71721" x="10429875" y="5434013"/>
          <p14:tracePt t="71757" x="10420350" y="5424488"/>
          <p14:tracePt t="71784" x="10420350" y="5414963"/>
          <p14:tracePt t="71792" x="10401300" y="5414963"/>
          <p14:tracePt t="71803" x="10401300" y="5405438"/>
          <p14:tracePt t="71818" x="10401300" y="5397500"/>
          <p14:tracePt t="71830" x="10393363" y="5397500"/>
          <p14:tracePt t="71838" x="10393363" y="5387975"/>
          <p14:tracePt t="71851" x="10393363" y="5360988"/>
          <p14:tracePt t="71879" x="10393363" y="5351463"/>
          <p14:tracePt t="71889" x="10393363" y="5341938"/>
          <p14:tracePt t="71907" x="10393363" y="5332413"/>
          <p14:tracePt t="71913" x="10393363" y="5324475"/>
          <p14:tracePt t="71930" x="10393363" y="5314950"/>
          <p14:tracePt t="71948" x="10410825" y="5305425"/>
          <p14:tracePt t="71969" x="10437813" y="5278438"/>
          <p14:tracePt t="71984" x="10447338" y="5268913"/>
          <p14:tracePt t="71994" x="10456863" y="5268913"/>
          <p14:tracePt t="71996" x="10474325" y="5259388"/>
          <p14:tracePt t="72004" x="10483850" y="5259388"/>
          <p14:tracePt t="72012" x="10493375" y="5259388"/>
          <p14:tracePt t="72017" x="10502900" y="5259388"/>
          <p14:tracePt t="72028" x="10520363" y="5251450"/>
          <p14:tracePt t="72030" x="10539413" y="5251450"/>
          <p14:tracePt t="72038" x="10547350" y="5251450"/>
          <p14:tracePt t="72045" x="10566400" y="5241925"/>
          <p14:tracePt t="72052" x="10585450" y="5241925"/>
          <p14:tracePt t="72061" x="10612438" y="5232400"/>
          <p14:tracePt t="72065" x="10621963" y="5232400"/>
          <p14:tracePt t="72081" x="10658475" y="5222875"/>
          <p14:tracePt t="72087" x="10685463" y="5222875"/>
          <p14:tracePt t="72097" x="10702925" y="5214938"/>
          <p14:tracePt t="72100" x="10721975" y="5214938"/>
          <p14:tracePt t="72114" x="10739438" y="5214938"/>
          <p14:tracePt t="72122" x="10748963" y="5205413"/>
          <p14:tracePt t="72131" x="10775950" y="5205413"/>
          <p14:tracePt t="72135" x="10785475" y="5205413"/>
          <p14:tracePt t="72147" x="10795000" y="5205413"/>
          <p14:tracePt t="72149" x="10804525" y="5205413"/>
          <p14:tracePt t="72165" x="10812463" y="5205413"/>
          <p14:tracePt t="72169" x="10821988" y="5205413"/>
          <p14:tracePt t="72180" x="10831513" y="5205413"/>
          <p14:tracePt t="72183" x="10848975" y="5205413"/>
          <p14:tracePt t="72196" x="10858500" y="5205413"/>
          <p14:tracePt t="72210" x="10868025" y="5205413"/>
          <p14:tracePt t="72231" x="10877550" y="5205413"/>
          <p14:tracePt t="72246" x="10885488" y="5205413"/>
          <p14:tracePt t="72263" x="10895013" y="5205413"/>
          <p14:tracePt t="72280" x="10904538" y="5205413"/>
          <p14:tracePt t="73309" x="10895013" y="5205413"/>
          <p14:tracePt t="73319" x="10885488" y="5205413"/>
          <p14:tracePt t="73329" x="10858500" y="5222875"/>
          <p14:tracePt t="73340" x="10858500" y="5232400"/>
          <p14:tracePt t="73345" x="10831513" y="5241925"/>
          <p14:tracePt t="73350" x="10812463" y="5241925"/>
          <p14:tracePt t="73358" x="10795000" y="5251450"/>
          <p14:tracePt t="73371" x="10739438" y="5259388"/>
          <p14:tracePt t="73378" x="10721975" y="5268913"/>
          <p14:tracePt t="73387" x="10702925" y="5268913"/>
          <p14:tracePt t="73392" x="10694988" y="5268913"/>
          <p14:tracePt t="73405" x="10666413" y="5287963"/>
          <p14:tracePt t="73421" x="10612438" y="5295900"/>
          <p14:tracePt t="73426" x="10593388" y="5295900"/>
          <p14:tracePt t="73437" x="10575925" y="5295900"/>
          <p14:tracePt t="73440" x="10539413" y="5305425"/>
          <p14:tracePt t="73455" x="10520363" y="5305425"/>
          <p14:tracePt t="73460" x="10502900" y="5305425"/>
          <p14:tracePt t="73467" x="10493375" y="5305425"/>
          <p14:tracePt t="73476" x="10474325" y="5305425"/>
          <p14:tracePt t="73486" x="10456863" y="5305425"/>
          <p14:tracePt t="73489" x="10437813" y="5305425"/>
          <p14:tracePt t="73503" x="10410825" y="5314950"/>
          <p14:tracePt t="73509" x="10393363" y="5314950"/>
          <p14:tracePt t="73520" x="10383838" y="5314950"/>
          <p14:tracePt t="73524" x="10356850" y="5314950"/>
          <p14:tracePt t="73538" x="10328275" y="5324475"/>
          <p14:tracePt t="73544" x="10310813" y="5324475"/>
          <p14:tracePt t="73555" x="10274300" y="5332413"/>
          <p14:tracePt t="73557" x="10255250" y="5332413"/>
          <p14:tracePt t="73570" x="10237788" y="5332413"/>
          <p14:tracePt t="73573" x="10218738" y="5341938"/>
          <p14:tracePt t="73578" x="10201275" y="5341938"/>
          <p14:tracePt t="73585" x="10174288" y="5351463"/>
          <p14:tracePt t="73592" x="10164763" y="5351463"/>
          <p14:tracePt t="73601" x="10155238" y="5360988"/>
          <p14:tracePt t="73606" x="10137775" y="5360988"/>
          <p14:tracePt t="73618" x="10128250" y="5378450"/>
          <p14:tracePt t="73621" x="10118725" y="5378450"/>
          <p14:tracePt t="73626" x="10109200" y="5387975"/>
          <p14:tracePt t="73633" x="10091738" y="5387975"/>
          <p14:tracePt t="73640" x="10091738" y="5397500"/>
          <p14:tracePt t="73649" x="10082213" y="5405438"/>
          <p14:tracePt t="73654" x="10072688" y="5414963"/>
          <p14:tracePt t="73661" x="10064750" y="5424488"/>
          <p14:tracePt t="73669" x="10055225" y="5424488"/>
          <p14:tracePt t="73675" x="10045700" y="5434013"/>
          <p14:tracePt t="73687" x="10045700" y="5441950"/>
          <p14:tracePt t="73693" x="10036175" y="5461000"/>
          <p14:tracePt t="73701" x="10009188" y="5478463"/>
          <p14:tracePt t="73706" x="10009188" y="5497513"/>
          <p14:tracePt t="73708" x="10009188" y="5507038"/>
          <p14:tracePt t="73716" x="10009188" y="5514975"/>
          <p14:tracePt t="73722" x="10009188" y="5524500"/>
          <p14:tracePt t="73737" x="10009188" y="5534025"/>
          <p14:tracePt t="73745" x="10009188" y="5551488"/>
          <p14:tracePt t="73755" x="10009188" y="5561013"/>
          <p14:tracePt t="73759" x="10018713" y="5580063"/>
          <p14:tracePt t="73772" x="10055225" y="5597525"/>
          <p14:tracePt t="73779" x="10091738" y="5607050"/>
          <p14:tracePt t="73790" x="10118725" y="5607050"/>
          <p14:tracePt t="73793" x="10137775" y="5607050"/>
          <p14:tracePt t="73804" x="10155238" y="5607050"/>
          <p14:tracePt t="73806" x="10174288" y="5607050"/>
          <p14:tracePt t="73821" x="10247313" y="5607050"/>
          <p14:tracePt t="73827" x="10264775" y="5597525"/>
          <p14:tracePt t="73834" x="10274300" y="5588000"/>
          <p14:tracePt t="73840" x="10283825" y="5580063"/>
          <p14:tracePt t="73851" x="10320338" y="5570538"/>
          <p14:tracePt t="73854" x="10347325" y="5543550"/>
          <p14:tracePt t="73871" x="10383838" y="5534025"/>
          <p14:tracePt t="73876" x="10410825" y="5524500"/>
          <p14:tracePt t="73887" x="10447338" y="5507038"/>
          <p14:tracePt t="73892" x="10466388" y="5497513"/>
          <p14:tracePt t="73900" x="10493375" y="5487988"/>
          <p14:tracePt t="73912" x="10556875" y="5470525"/>
          <p14:tracePt t="73918" x="10585450" y="5461000"/>
          <p14:tracePt t="73923" x="10621963" y="5451475"/>
          <p14:tracePt t="73932" x="10648950" y="5434013"/>
          <p14:tracePt t="73937" x="10666413" y="5424488"/>
          <p14:tracePt t="73945" x="10685463" y="5414963"/>
          <p14:tracePt t="73954" x="10739438" y="5387975"/>
          <p14:tracePt t="73960" x="10748963" y="5378450"/>
          <p14:tracePt t="73965" x="10768013" y="5368925"/>
          <p14:tracePt t="73971" x="10785475" y="5360988"/>
          <p14:tracePt t="73978" x="10795000" y="5351463"/>
          <p14:tracePt t="73985" x="10821988" y="5332413"/>
          <p14:tracePt t="73999" x="10841038" y="5332413"/>
          <p14:tracePt t="74007" x="10848975" y="5324475"/>
          <p14:tracePt t="74020" x="10885488" y="5314950"/>
          <p14:tracePt t="74028" x="10904538" y="5305425"/>
          <p14:tracePt t="74040" x="10950575" y="5295900"/>
          <p14:tracePt t="74052" x="10958513" y="5295900"/>
          <p14:tracePt t="74055" x="10977563" y="5295900"/>
          <p14:tracePt t="74062" x="11004550" y="5295900"/>
          <p14:tracePt t="74075" x="11031538" y="5295900"/>
          <p14:tracePt t="74085" x="11050588" y="5295900"/>
          <p14:tracePt t="74089" x="11077575" y="5295900"/>
          <p14:tracePt t="74101" x="11087100" y="5295900"/>
          <p14:tracePt t="74103" x="11096625" y="5295900"/>
          <p14:tracePt t="74109" x="11104563" y="5295900"/>
          <p14:tracePt t="74118" x="11114088" y="5295900"/>
          <p14:tracePt t="74125" x="11123613" y="5295900"/>
          <p14:tracePt t="74133" x="11133138" y="5295900"/>
          <p14:tracePt t="74137" x="11150600" y="5295900"/>
          <p14:tracePt t="74154" x="11160125" y="5295900"/>
          <p14:tracePt t="74158" x="11169650" y="5295900"/>
          <p14:tracePt t="74172" x="11177588" y="5295900"/>
          <p14:tracePt t="74187" x="11187113" y="5295900"/>
          <p14:tracePt t="74207" x="11196638" y="5295900"/>
          <p14:tracePt t="74220" x="11206163" y="5295900"/>
          <p14:tracePt t="74277" x="11206163" y="5287963"/>
          <p14:tracePt t="74288" x="11206163" y="5278438"/>
          <p14:tracePt t="74290" x="11206163" y="5268913"/>
          <p14:tracePt t="74302" x="11206163" y="5241925"/>
          <p14:tracePt t="74305" x="11187113" y="5232400"/>
          <p14:tracePt t="74318" x="11150600" y="5195888"/>
          <p14:tracePt t="74326" x="11114088" y="5186363"/>
          <p14:tracePt t="74334" x="11087100" y="5178425"/>
          <p14:tracePt t="74337" x="11068050" y="5168900"/>
          <p14:tracePt t="74353" x="11004550" y="5149850"/>
          <p14:tracePt t="74358" x="10987088" y="5132388"/>
          <p14:tracePt t="74369" x="10968038" y="5132388"/>
          <p14:tracePt t="74373" x="10950575" y="5132388"/>
          <p14:tracePt t="74386" x="10931525" y="5132388"/>
          <p14:tracePt t="74393" x="10895013" y="5132388"/>
          <p14:tracePt t="74407" x="10868025" y="5132388"/>
          <p14:tracePt t="74417" x="10858500" y="5132388"/>
          <p14:tracePt t="74421" x="10848975" y="5132388"/>
          <p14:tracePt t="74427" x="10831513" y="5132388"/>
          <p14:tracePt t="74435" x="10812463" y="5132388"/>
          <p14:tracePt t="74442" x="10804525" y="5132388"/>
          <p14:tracePt t="74453" x="10795000" y="5132388"/>
          <p14:tracePt t="74457" x="10775950" y="5132388"/>
          <p14:tracePt t="74471" x="10758488" y="5132388"/>
          <p14:tracePt t="74476" x="10748963" y="5132388"/>
          <p14:tracePt t="74485" x="10739438" y="5132388"/>
          <p14:tracePt t="74489" x="10731500" y="5132388"/>
          <p14:tracePt t="74517" x="10721975" y="5132388"/>
          <p14:tracePt t="74555" x="10712450" y="5132388"/>
          <p14:tracePt t="74587" x="10694988" y="5132388"/>
          <p14:tracePt t="74629" x="10685463" y="5132388"/>
          <p14:tracePt t="74657" x="10675938" y="5132388"/>
          <p14:tracePt t="74698" x="10666413" y="5132388"/>
          <p14:tracePt t="74711" x="10658475" y="5132388"/>
          <p14:tracePt t="74726" x="10648950" y="5132388"/>
          <p14:tracePt t="74737" x="10639425" y="5132388"/>
          <p14:tracePt t="74750" x="10629900" y="5132388"/>
          <p14:tracePt t="74761" x="10612438" y="5132388"/>
          <p14:tracePt t="74774" x="10593388" y="5132388"/>
          <p14:tracePt t="74787" x="10575925" y="5132388"/>
          <p14:tracePt t="74795" x="10566400" y="5132388"/>
          <p14:tracePt t="74802" x="10556875" y="5132388"/>
          <p14:tracePt t="74820" x="10539413" y="5132388"/>
          <p14:tracePt t="74823" x="10529888" y="5132388"/>
          <p14:tracePt t="74829" x="10520363" y="5132388"/>
          <p14:tracePt t="74839" x="10510838" y="5132388"/>
          <p14:tracePt t="74843" x="10493375" y="5132388"/>
          <p14:tracePt t="74857" x="10483850" y="5141913"/>
          <p14:tracePt t="74871" x="10466388" y="5149850"/>
          <p14:tracePt t="74878" x="10437813" y="5159375"/>
          <p14:tracePt t="74885" x="10420350" y="5178425"/>
          <p14:tracePt t="74890" x="10401300" y="5186363"/>
          <p14:tracePt t="74901" x="10374313" y="5205413"/>
          <p14:tracePt t="74904" x="10328275" y="5232400"/>
          <p14:tracePt t="74911" x="10291763" y="5259388"/>
          <p14:tracePt t="74918" x="10264775" y="5278438"/>
          <p14:tracePt t="74927" x="10237788" y="5295900"/>
          <p14:tracePt t="74941" x="10182225" y="5314950"/>
          <p14:tracePt t="74954" x="10137775" y="5332413"/>
          <p14:tracePt t="74960" x="10109200" y="5360988"/>
          <p14:tracePt t="74966" x="10101263" y="5368925"/>
          <p14:tracePt t="74973" x="10082213" y="5378450"/>
          <p14:tracePt t="74982" x="10055225" y="5405438"/>
          <p14:tracePt t="74986" x="10036175" y="5424488"/>
          <p14:tracePt t="75003" x="9991725" y="5497513"/>
          <p14:tracePt t="75008" x="9972675" y="5514975"/>
          <p14:tracePt t="75020" x="9936163" y="5534025"/>
          <p14:tracePt t="75024" x="9926638" y="5570538"/>
          <p14:tracePt t="75028" x="9918700" y="5597525"/>
          <p14:tracePt t="75036" x="9909175" y="5616575"/>
          <p14:tracePt t="75043" x="9899650" y="5624513"/>
          <p14:tracePt t="75049" x="9890125" y="5643563"/>
          <p14:tracePt t="75057" x="9890125" y="5661025"/>
          <p14:tracePt t="75071" x="9890125" y="5670550"/>
          <p14:tracePt t="75078" x="9890125" y="5680075"/>
          <p14:tracePt t="75087" x="9890125" y="5689600"/>
          <p14:tracePt t="75091" x="9890125" y="5697538"/>
          <p14:tracePt t="75104" x="9890125" y="5707063"/>
          <p14:tracePt t="75120" x="9890125" y="5716588"/>
          <p14:tracePt t="75147" x="9890125" y="5726113"/>
          <p14:tracePt t="75160" x="9890125" y="5743575"/>
          <p14:tracePt t="75174" x="9890125" y="5753100"/>
          <p14:tracePt t="75196" x="9890125" y="5762625"/>
          <p14:tracePt t="75208" x="9899650" y="5770563"/>
          <p14:tracePt t="75222" x="9918700" y="5780088"/>
          <p14:tracePt t="75236" x="9955213" y="5780088"/>
          <p14:tracePt t="75252" x="9963150" y="5780088"/>
          <p14:tracePt t="75278" x="9972675" y="5780088"/>
          <p14:tracePt t="75298" x="9982200" y="5780088"/>
          <p14:tracePt t="75314" x="9991725" y="5780088"/>
          <p14:tracePt t="75324" x="9999663" y="5780088"/>
          <p14:tracePt t="75328" x="10009188" y="5780088"/>
          <p14:tracePt t="75339" x="10036175" y="5780088"/>
          <p14:tracePt t="75355" x="10045700" y="5780088"/>
          <p14:tracePt t="75360" x="10055225" y="5780088"/>
          <p14:tracePt t="75370" x="10072688" y="5780088"/>
          <p14:tracePt t="75374" x="10082213" y="5780088"/>
          <p14:tracePt t="75385" x="10091738" y="5780088"/>
          <p14:tracePt t="75404" x="10118725" y="5770563"/>
          <p14:tracePt t="75421" x="10137775" y="5770563"/>
          <p14:tracePt t="75437" x="10164763" y="5762625"/>
          <p14:tracePt t="75443" x="10174288" y="5762625"/>
          <p14:tracePt t="75456" x="10201275" y="5753100"/>
          <p14:tracePt t="75470" x="10218738" y="5753100"/>
          <p14:tracePt t="75478" x="10228263" y="5734050"/>
          <p14:tracePt t="75492" x="10237788" y="5734050"/>
          <p14:tracePt t="75506" x="10255250" y="5726113"/>
          <p14:tracePt t="75521" x="10264775" y="5726113"/>
          <p14:tracePt t="75526" x="10283825" y="5716588"/>
          <p14:tracePt t="75535" x="10291763" y="5716588"/>
          <p14:tracePt t="75554" x="10301288" y="5707063"/>
          <p14:tracePt t="75562" x="10310813" y="5707063"/>
          <p14:tracePt t="75567" x="10320338" y="5707063"/>
          <p14:tracePt t="75583" x="10328275" y="5697538"/>
          <p14:tracePt t="75587" x="10337800" y="5697538"/>
          <p14:tracePt t="75602" x="10347325" y="5697538"/>
          <p14:tracePt t="75608" x="10356850" y="5697538"/>
          <p14:tracePt t="75616" x="10364788" y="5697538"/>
          <p14:tracePt t="75634" x="10374313" y="5689600"/>
          <p14:tracePt t="75635" x="10393363" y="5689600"/>
          <p14:tracePt t="75654" x="10401300" y="5680075"/>
          <p14:tracePt t="75657" x="10410825" y="5670550"/>
          <p14:tracePt t="75670" x="10410825" y="5661025"/>
          <p14:tracePt t="75678" x="10420350" y="5661025"/>
          <p14:tracePt t="75689" x="10429875" y="5643563"/>
          <p14:tracePt t="75693" x="10456863" y="5643563"/>
          <p14:tracePt t="75699" x="10466388" y="5634038"/>
          <p14:tracePt t="75706" x="10474325" y="5634038"/>
          <p14:tracePt t="75720" x="10493375" y="5624513"/>
          <p14:tracePt t="75727" x="10502900" y="5616575"/>
          <p14:tracePt t="75736" x="10520363" y="5607050"/>
          <p14:tracePt t="75739" x="10539413" y="5597525"/>
          <p14:tracePt t="75750" x="10547350" y="5597525"/>
          <p14:tracePt t="75754" x="10556875" y="5588000"/>
          <p14:tracePt t="75760" x="10556875" y="5580063"/>
          <p14:tracePt t="75767" x="10566400" y="5580063"/>
          <p14:tracePt t="75775" x="10575925" y="5561013"/>
          <p14:tracePt t="75783" x="10585450" y="5561013"/>
          <p14:tracePt t="75787" x="10593388" y="5551488"/>
          <p14:tracePt t="75809" x="10602913" y="5551488"/>
          <p14:tracePt t="75822" x="10621963" y="5543550"/>
          <p14:tracePt t="75837" x="10621963" y="5534025"/>
          <p14:tracePt t="75854" x="10629900" y="5524500"/>
          <p14:tracePt t="75868" x="10639425" y="5514975"/>
          <p14:tracePt t="75892" x="10648950" y="5507038"/>
          <p14:tracePt t="75906" x="10658475" y="5497513"/>
          <p14:tracePt t="75922" x="10658475" y="5487988"/>
          <p14:tracePt t="75940" x="10658475" y="5478463"/>
          <p14:tracePt t="75954" x="10658475" y="5470525"/>
          <p14:tracePt t="75971" x="10658475" y="5461000"/>
          <p14:tracePt t="75975" x="10658475" y="5451475"/>
          <p14:tracePt t="75987" x="10658475" y="5441950"/>
          <p14:tracePt t="75988" x="10639425" y="5434013"/>
          <p14:tracePt t="76004" x="10602913" y="5424488"/>
          <p14:tracePt t="76020" x="10585450" y="5414963"/>
          <p14:tracePt t="76023" x="10566400" y="5414963"/>
          <p14:tracePt t="76035" x="10539413" y="5414963"/>
          <p14:tracePt t="76037" x="10520363" y="5414963"/>
          <p14:tracePt t="76044" x="10502900" y="5414963"/>
          <p14:tracePt t="76053" x="10483850" y="5414963"/>
          <p14:tracePt t="76057" x="10466388" y="5414963"/>
          <p14:tracePt t="76068" x="10447338" y="5414963"/>
          <p14:tracePt t="76071" x="10429875" y="5414963"/>
          <p14:tracePt t="76079" x="10410825" y="5414963"/>
          <p14:tracePt t="76086" x="10401300" y="5414963"/>
          <p14:tracePt t="76093" x="10383838" y="5424488"/>
          <p14:tracePt t="76104" x="10364788" y="5441950"/>
          <p14:tracePt t="76106" x="10356850" y="5451475"/>
          <p14:tracePt t="76121" x="10328275" y="5470525"/>
          <p14:tracePt t="76127" x="10310813" y="5487988"/>
          <p14:tracePt t="76138" x="10291763" y="5507038"/>
          <p14:tracePt t="76142" x="10274300" y="5534025"/>
          <p14:tracePt t="76155" x="10237788" y="5570538"/>
          <p14:tracePt t="76170" x="10201275" y="5634038"/>
          <p14:tracePt t="76175" x="10191750" y="5653088"/>
          <p14:tracePt t="76187" x="10191750" y="5661025"/>
          <p14:tracePt t="76189" x="10182225" y="5661025"/>
          <p14:tracePt t="76202" x="10164763" y="5697538"/>
          <p14:tracePt t="76223" x="10145713" y="5726113"/>
          <p14:tracePt t="76234" x="10145713" y="5734050"/>
          <p14:tracePt t="76237" x="10137775" y="5743575"/>
          <p14:tracePt t="76253" x="10128250" y="5743575"/>
          <p14:tracePt t="76258" x="10128250" y="5753100"/>
          <p14:tracePt t="76271" x="10128250" y="5762625"/>
          <p14:tracePt t="76275" x="10118725" y="5762625"/>
          <p14:tracePt t="76288" x="10109200" y="5789613"/>
          <p14:tracePt t="76302" x="10109200" y="5799138"/>
          <p14:tracePt t="76306" x="10109200" y="5807075"/>
          <p14:tracePt t="76320" x="10101263" y="5807075"/>
          <p14:tracePt t="76327" x="10101263" y="5816600"/>
          <p14:tracePt t="76351" x="10101263" y="5826125"/>
          <p14:tracePt t="76355" x="10091738" y="5826125"/>
          <p14:tracePt t="76371" x="10091738" y="5835650"/>
          <p14:tracePt t="76390" x="10082213" y="5835650"/>
          <p14:tracePt t="76403" x="10082213" y="5843588"/>
          <p14:tracePt t="76416" x="10064750" y="5843588"/>
          <p14:tracePt t="76493" x="10072688" y="5843588"/>
          <p14:tracePt t="76505" x="10082213" y="5835650"/>
          <p14:tracePt t="76508" x="10101263" y="5826125"/>
          <p14:tracePt t="76521" x="10109200" y="5816600"/>
          <p14:tracePt t="76528" x="10118725" y="5807075"/>
          <p14:tracePt t="76534" x="10128250" y="5799138"/>
          <p14:tracePt t="76565" x="10137775" y="5789613"/>
          <p14:tracePt t="76576" x="10164763" y="5770563"/>
          <p14:tracePt t="76587" x="10174288" y="5762625"/>
          <p14:tracePt t="76604" x="10182225" y="5753100"/>
          <p14:tracePt t="76610" x="10201275" y="5743575"/>
          <p14:tracePt t="76619" x="10210800" y="5734050"/>
          <p14:tracePt t="76625" x="10218738" y="5716588"/>
          <p14:tracePt t="76633" x="10218738" y="5707063"/>
          <p14:tracePt t="76637" x="10237788" y="5707063"/>
          <p14:tracePt t="76652" x="10255250" y="5680075"/>
          <p14:tracePt t="76658" x="10274300" y="5670550"/>
          <p14:tracePt t="76665" x="10283825" y="5661025"/>
          <p14:tracePt t="76674" x="10291763" y="5653088"/>
          <p14:tracePt t="76687" x="10310813" y="5634038"/>
          <p14:tracePt t="76693" x="10320338" y="5634038"/>
          <p14:tracePt t="76704" x="10328275" y="5634038"/>
          <p14:tracePt t="76709" x="10337800" y="5634038"/>
          <p14:tracePt t="76716" x="10347325" y="5624513"/>
          <p14:tracePt t="76721" x="10356850" y="5616575"/>
          <p14:tracePt t="76727" x="10364788" y="5616575"/>
          <p14:tracePt t="76743" x="10374313" y="5597525"/>
          <p14:tracePt t="76769" x="10383838" y="5588000"/>
          <p14:tracePt t="76780" x="10393363" y="5588000"/>
          <p14:tracePt t="76791" x="10410825" y="5588000"/>
          <p14:tracePt t="76804" x="10420350" y="5588000"/>
          <p14:tracePt t="76810" x="10429875" y="5588000"/>
          <p14:tracePt t="76825" x="10437813" y="5588000"/>
          <p14:tracePt t="76859" x="10447338" y="5588000"/>
          <p14:tracePt t="76873" x="10456863" y="5588000"/>
          <p14:tracePt t="76887" x="10466388" y="5588000"/>
          <p14:tracePt t="76908" x="10474325" y="5588000"/>
          <p14:tracePt t="76928" x="10474325" y="5607050"/>
          <p14:tracePt t="76938" x="10493375" y="5607050"/>
          <p14:tracePt t="76964" x="10493375" y="5616575"/>
          <p14:tracePt t="76974" x="10502900" y="5616575"/>
          <p14:tracePt t="77018" x="10510838" y="5616575"/>
          <p14:tracePt t="77032" x="10520363" y="5624513"/>
          <p14:tracePt t="77047" x="10529888" y="5624513"/>
          <p14:tracePt t="77056" x="10539413" y="5634038"/>
          <p14:tracePt t="77070" x="10547350" y="5634038"/>
          <p14:tracePt t="77083" x="10547350" y="5643563"/>
          <p14:tracePt t="77086" x="10556875" y="5643563"/>
          <p14:tracePt t="77101" x="10566400" y="5643563"/>
          <p14:tracePt t="77122" x="10575925" y="5653088"/>
          <p14:tracePt t="77147" x="10585450" y="5653088"/>
          <p14:tracePt t="77157" x="10585450" y="5661025"/>
          <p14:tracePt t="77167" x="10593388" y="5661025"/>
          <p14:tracePt t="77177" x="10593388" y="5670550"/>
          <p14:tracePt t="77190" x="10602913" y="5670550"/>
          <p14:tracePt t="77204" x="10602913" y="5680075"/>
          <p14:tracePt t="77220" x="10612438" y="5680075"/>
          <p14:tracePt t="77225" x="10612438" y="5689600"/>
          <p14:tracePt t="77238" x="10612438" y="5697538"/>
          <p14:tracePt t="77253" x="10621963" y="5707063"/>
          <p14:tracePt t="77274" x="10621963" y="5716588"/>
          <p14:tracePt t="77296" x="10629900" y="5726113"/>
          <p14:tracePt t="77308" x="10648950" y="5726113"/>
          <p14:tracePt t="77321" x="10648950" y="5734050"/>
          <p14:tracePt t="77343" x="10658475" y="5734050"/>
          <p14:tracePt t="77377" x="10666413" y="5734050"/>
          <p14:tracePt t="77391" x="10666413" y="5743575"/>
          <p14:tracePt t="77412" x="10675938" y="5743575"/>
          <p14:tracePt t="77460" x="10685463" y="5743575"/>
          <p14:tracePt t="77488" x="10694988" y="5743575"/>
          <p14:tracePt t="77523" x="10702925" y="5743575"/>
          <p14:tracePt t="77557" x="10712450" y="5743575"/>
          <p14:tracePt t="77620" x="10721975" y="5743575"/>
          <p14:tracePt t="77723" x="10739438" y="5743575"/>
          <p14:tracePt t="77847" x="10739438" y="5734050"/>
          <p14:tracePt t="78351" x="10748963" y="5734050"/>
          <p14:tracePt t="78364" x="10785475" y="5734050"/>
          <p14:tracePt t="78372" x="10804525" y="5734050"/>
          <p14:tracePt t="78379" x="10812463" y="5734050"/>
          <p14:tracePt t="78386" x="10841038" y="5734050"/>
          <p14:tracePt t="78393" x="10848975" y="5734050"/>
          <p14:tracePt t="78399" x="10868025" y="5734050"/>
          <p14:tracePt t="78414" x="10885488" y="5734050"/>
          <p14:tracePt t="78420" x="10895013" y="5734050"/>
          <p14:tracePt t="78431" x="10922000" y="5734050"/>
          <p14:tracePt t="78434" x="10941050" y="5734050"/>
          <p14:tracePt t="78446" x="10958513" y="5734050"/>
          <p14:tracePt t="78448" x="10977563" y="5734050"/>
          <p14:tracePt t="78465" x="11023600" y="5726113"/>
          <p14:tracePt t="78468" x="11023600" y="5716588"/>
          <p14:tracePt t="78480" x="11041063" y="5707063"/>
          <p14:tracePt t="78482" x="11060113" y="5697538"/>
          <p14:tracePt t="78495" x="11068050" y="5689600"/>
          <p14:tracePt t="78497" x="11104563" y="5670550"/>
          <p14:tracePt t="78503" x="11114088" y="5653088"/>
          <p14:tracePt t="78511" x="11133138" y="5643563"/>
          <p14:tracePt t="78516" x="11169650" y="5616575"/>
          <p14:tracePt t="78529" x="11177588" y="5616575"/>
          <p14:tracePt t="78533" x="11214100" y="5597525"/>
          <p14:tracePt t="78536" x="11233150" y="5588000"/>
          <p14:tracePt t="78543" x="11250613" y="5551488"/>
          <p14:tracePt t="78552" x="11296650" y="5534025"/>
          <p14:tracePt t="78563" x="11315700" y="5524500"/>
          <p14:tracePt t="78568" x="11342688" y="5497513"/>
          <p14:tracePt t="78575" x="11360150" y="5487988"/>
          <p14:tracePt t="78578" x="11406188" y="5478463"/>
          <p14:tracePt t="78586" x="11425238" y="5470525"/>
          <p14:tracePt t="78592" x="11442700" y="5461000"/>
          <p14:tracePt t="78599" x="11461750" y="5441950"/>
          <p14:tracePt t="78608" x="11498263" y="5434013"/>
          <p14:tracePt t="78621" x="11507788" y="5424488"/>
          <p14:tracePt t="78632" x="11525250" y="5424488"/>
          <p14:tracePt t="78636" x="11544300" y="5424488"/>
          <p14:tracePt t="78647" x="11552238" y="5414963"/>
          <p14:tracePt t="78649" x="11561763" y="5414963"/>
          <p14:tracePt t="78664" x="11588750" y="5414963"/>
          <p14:tracePt t="78669" x="11598275" y="5405438"/>
          <p14:tracePt t="78678" x="11607800" y="5405438"/>
          <p14:tracePt t="78682" x="11617325" y="5405438"/>
          <p14:tracePt t="78693" x="11690350" y="5378450"/>
          <p14:tracePt t="78714" x="11771313" y="5332413"/>
          <p14:tracePt t="78717" x="11799888" y="5332413"/>
          <p14:tracePt t="78731" x="11853863" y="5324475"/>
          <p14:tracePt t="78737" x="11890375" y="5314950"/>
          <p14:tracePt t="78745" x="11917363" y="5305425"/>
          <p14:tracePt t="78753" x="11963400" y="5295900"/>
          <p14:tracePt t="78764" x="12026900" y="5268913"/>
          <p14:tracePt t="78768" x="12072938" y="5259388"/>
          <p14:tracePt t="78781" x="12172950" y="52419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45A976A-8DE3-4B67-B94B-2044FDD1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EAAA1B9-2DDB-49C9-A037-A523D2F13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824533-F0B7-487D-914D-AD09B1956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608" cy="11887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HOTEL RESERVATION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6566969-F813-4CC5-B3E9-363D85B55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881264" y="-5116"/>
            <a:ext cx="3318648" cy="2490264"/>
            <a:chOff x="-305" y="-1"/>
            <a:chExt cx="3832880" cy="2876136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F8CF66C-45E2-456B-92B0-9E97A331D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65D590E-D70D-4D25-B853-D5208F2AA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231501E-3F84-4705-A001-13995FA6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52617E4-47FD-4C38-8F70-93BF9B125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217D733-97B6-4C43-AF0C-5E3CB0EA1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07887"/>
            <a:ext cx="2605762" cy="2252847"/>
            <a:chOff x="-305" y="-4155"/>
            <a:chExt cx="2514948" cy="217433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D288266-7E76-4D4A-BAAC-E233FA013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697F88A-8624-4BA2-AF06-E6C3A52F03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CA77163-C052-481C-9DCF-68C23ACAB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2B425B5-0A0E-4B85-B718-E5DA73431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31BE834-B1D1-4DFB-A1E4-90EDE07203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490411"/>
              </p:ext>
            </p:extLst>
          </p:nvPr>
        </p:nvGraphicFramePr>
        <p:xfrm>
          <a:off x="908136" y="2484328"/>
          <a:ext cx="4641997" cy="34617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42409">
                  <a:extLst>
                    <a:ext uri="{9D8B030D-6E8A-4147-A177-3AD203B41FA5}">
                      <a16:colId xmlns:a16="http://schemas.microsoft.com/office/drawing/2014/main" val="3275003662"/>
                    </a:ext>
                  </a:extLst>
                </a:gridCol>
                <a:gridCol w="2299588">
                  <a:extLst>
                    <a:ext uri="{9D8B030D-6E8A-4147-A177-3AD203B41FA5}">
                      <a16:colId xmlns:a16="http://schemas.microsoft.com/office/drawing/2014/main" val="199757636"/>
                    </a:ext>
                  </a:extLst>
                </a:gridCol>
              </a:tblGrid>
              <a:tr h="4919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effectLst/>
                        </a:rPr>
                        <a:t>Room_Type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effectLst/>
                        </a:rPr>
                        <a:t>Avg_No</a:t>
                      </a:r>
                      <a:r>
                        <a:rPr lang="en-US" sz="1600" kern="0" dirty="0">
                          <a:effectLst/>
                        </a:rPr>
                        <a:t> of Nights spent by each guest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02840313"/>
                  </a:ext>
                </a:extLst>
              </a:tr>
              <a:tr h="4919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effectLst/>
                        </a:rPr>
                        <a:t>Room_Type</a:t>
                      </a:r>
                      <a:r>
                        <a:rPr lang="en-US" sz="1600" kern="0" dirty="0">
                          <a:effectLst/>
                        </a:rPr>
                        <a:t> 1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2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374429759"/>
                  </a:ext>
                </a:extLst>
              </a:tr>
              <a:tr h="4919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effectLst/>
                        </a:rPr>
                        <a:t>Room_Type</a:t>
                      </a:r>
                      <a:r>
                        <a:rPr lang="en-US" sz="1600" kern="0" dirty="0">
                          <a:effectLst/>
                        </a:rPr>
                        <a:t> 2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3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438917936"/>
                  </a:ext>
                </a:extLst>
              </a:tr>
              <a:tr h="4919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effectLst/>
                        </a:rPr>
                        <a:t>Room_Type</a:t>
                      </a:r>
                      <a:r>
                        <a:rPr lang="en-US" sz="1600" kern="0" dirty="0">
                          <a:effectLst/>
                        </a:rPr>
                        <a:t> 4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3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47338912"/>
                  </a:ext>
                </a:extLst>
              </a:tr>
              <a:tr h="4919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effectLst/>
                        </a:rPr>
                        <a:t>Room_Type</a:t>
                      </a:r>
                      <a:r>
                        <a:rPr lang="en-US" sz="1600" kern="0" dirty="0">
                          <a:effectLst/>
                        </a:rPr>
                        <a:t> 5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2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40952880"/>
                  </a:ext>
                </a:extLst>
              </a:tr>
              <a:tr h="4919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effectLst/>
                        </a:rPr>
                        <a:t>Room_Type</a:t>
                      </a:r>
                      <a:r>
                        <a:rPr lang="en-US" sz="1600" kern="0" dirty="0">
                          <a:effectLst/>
                        </a:rPr>
                        <a:t> 6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3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076628506"/>
                  </a:ext>
                </a:extLst>
              </a:tr>
              <a:tr h="4919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err="1">
                          <a:effectLst/>
                        </a:rPr>
                        <a:t>Room_Type</a:t>
                      </a:r>
                      <a:r>
                        <a:rPr lang="en-US" sz="1600" kern="0" dirty="0">
                          <a:effectLst/>
                        </a:rPr>
                        <a:t> 7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2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582184069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2A5496-6D48-427D-9EE4-DFD189C44F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686799"/>
              </p:ext>
            </p:extLst>
          </p:nvPr>
        </p:nvGraphicFramePr>
        <p:xfrm>
          <a:off x="6277647" y="2500857"/>
          <a:ext cx="4909973" cy="33999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72714">
                  <a:extLst>
                    <a:ext uri="{9D8B030D-6E8A-4147-A177-3AD203B41FA5}">
                      <a16:colId xmlns:a16="http://schemas.microsoft.com/office/drawing/2014/main" val="3762054990"/>
                    </a:ext>
                  </a:extLst>
                </a:gridCol>
                <a:gridCol w="3037259">
                  <a:extLst>
                    <a:ext uri="{9D8B030D-6E8A-4147-A177-3AD203B41FA5}">
                      <a16:colId xmlns:a16="http://schemas.microsoft.com/office/drawing/2014/main" val="2558153141"/>
                    </a:ext>
                  </a:extLst>
                </a:gridCol>
              </a:tblGrid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Month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 err="1">
                          <a:effectLst/>
                        </a:rPr>
                        <a:t>Reservations_Count</a:t>
                      </a:r>
                      <a:endParaRPr lang="en-US" sz="1600" kern="100" dirty="0" err="1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007245389"/>
                  </a:ext>
                </a:extLst>
              </a:tr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January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11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344131512"/>
                  </a:ext>
                </a:extLst>
              </a:tr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February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28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77564803"/>
                  </a:ext>
                </a:extLst>
              </a:tr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March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52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38897790"/>
                  </a:ext>
                </a:extLst>
              </a:tr>
              <a:tr h="2297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April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67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946650882"/>
                  </a:ext>
                </a:extLst>
              </a:tr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May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55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827413540"/>
                  </a:ext>
                </a:extLst>
              </a:tr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June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84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214886352"/>
                  </a:ext>
                </a:extLst>
              </a:tr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July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44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35595768"/>
                  </a:ext>
                </a:extLst>
              </a:tr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August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70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61133256"/>
                  </a:ext>
                </a:extLst>
              </a:tr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September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80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095358473"/>
                  </a:ext>
                </a:extLst>
              </a:tr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October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103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032616904"/>
                  </a:ext>
                </a:extLst>
              </a:tr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November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54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149269735"/>
                  </a:ext>
                </a:extLst>
              </a:tr>
              <a:tr h="26255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December</a:t>
                      </a:r>
                      <a:endParaRPr lang="en-US" sz="1600" kern="100" dirty="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52</a:t>
                      </a:r>
                      <a:endParaRPr lang="en-US" sz="1600" kern="100">
                        <a:effectLst/>
                        <a:latin typeface="Calibri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398465981"/>
                  </a:ext>
                </a:extLst>
              </a:tr>
            </a:tbl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D8AC4E-2834-4BF8-B49F-9ADD2DF2D6BE}"/>
              </a:ext>
            </a:extLst>
          </p:cNvPr>
          <p:cNvSpPr>
            <a:spLocks/>
          </p:cNvSpPr>
          <p:nvPr/>
        </p:nvSpPr>
        <p:spPr>
          <a:xfrm>
            <a:off x="909238" y="1650945"/>
            <a:ext cx="4868664" cy="491270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defTabSz="740664">
              <a:spcAft>
                <a:spcPts val="600"/>
              </a:spcAft>
            </a:pPr>
            <a:r>
              <a:rPr lang="en-US" sz="2100" b="1" kern="1200" dirty="0">
                <a:latin typeface="+mn-lt"/>
                <a:ea typeface="+mn-ea"/>
                <a:cs typeface="+mn-cs"/>
              </a:rPr>
              <a:t>ROOM TYPE VS AVERAGE NO OF NIGHTS SPENT BY EACH GUEST</a:t>
            </a:r>
            <a:endParaRPr lang="en-US" sz="2100" b="1" kern="1200" dirty="0">
              <a:latin typeface="+mn-lt"/>
              <a:ea typeface="Calibri"/>
              <a:cs typeface="Calibri"/>
            </a:endParaRPr>
          </a:p>
          <a:p>
            <a:pPr>
              <a:spcAft>
                <a:spcPts val="600"/>
              </a:spcAft>
            </a:pP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DF2826-5C78-49B1-8C1E-E596D8BE55E6}"/>
              </a:ext>
            </a:extLst>
          </p:cNvPr>
          <p:cNvSpPr>
            <a:spLocks/>
          </p:cNvSpPr>
          <p:nvPr/>
        </p:nvSpPr>
        <p:spPr>
          <a:xfrm>
            <a:off x="6092821" y="1724013"/>
            <a:ext cx="5283885" cy="4015009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defTabSz="740664">
              <a:spcAft>
                <a:spcPts val="600"/>
              </a:spcAft>
            </a:pPr>
            <a:r>
              <a:rPr lang="en-US" sz="2000" b="1" kern="1200" dirty="0">
                <a:latin typeface="+mn-lt"/>
                <a:ea typeface="+mn-ea"/>
                <a:cs typeface="+mn-cs"/>
              </a:rPr>
              <a:t>RESERVATION COUNT PER MONTH</a:t>
            </a:r>
            <a:endParaRPr lang="en-US" sz="2000" b="1" dirty="0">
              <a:ea typeface="Calibri"/>
              <a:cs typeface="Calibri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AC909BA-96FE-443E-9D08-9A71841D1B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081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488"/>
    </mc:Choice>
    <mc:Fallback>
      <p:transition spd="slow" advTm="66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26" x="8191500" y="457200"/>
          <p14:tracePt t="729" x="7370763" y="712788"/>
          <p14:tracePt t="738" x="7032625" y="839788"/>
          <p14:tracePt t="743" x="6821488" y="949325"/>
          <p14:tracePt t="753" x="6346825" y="1223963"/>
          <p14:tracePt t="759" x="5872163" y="1470025"/>
          <p14:tracePt t="765" x="5789613" y="1525588"/>
          <p14:tracePt t="772" x="5570538" y="1625600"/>
          <p14:tracePt t="778" x="5360988" y="1708150"/>
          <p14:tracePt t="785" x="5287963" y="1735138"/>
          <p14:tracePt t="794" x="5132388" y="1762125"/>
          <p14:tracePt t="799" x="5095875" y="1762125"/>
          <p14:tracePt t="806" x="4995863" y="1789113"/>
          <p14:tracePt t="813" x="4968875" y="1789113"/>
          <p14:tracePt t="821" x="4940300" y="1789113"/>
          <p14:tracePt t="827" x="4922838" y="1789113"/>
          <p14:tracePt t="834" x="4895850" y="1808163"/>
          <p14:tracePt t="847" x="4886325" y="1808163"/>
          <p14:tracePt t="855" x="4876800" y="1808163"/>
          <p14:tracePt t="860" x="4803775" y="1835150"/>
          <p14:tracePt t="868" x="4794250" y="1835150"/>
          <p14:tracePt t="874" x="4784725" y="1835150"/>
          <p14:tracePt t="1310" x="4521200" y="1954213"/>
          <p14:tracePt t="1317" x="4100513" y="2146300"/>
          <p14:tracePt t="1325" x="3981450" y="2200275"/>
          <p14:tracePt t="1333" x="3898900" y="2255838"/>
          <p14:tracePt t="1337" x="3543300" y="2355850"/>
          <p14:tracePt t="1347" x="3205163" y="2465388"/>
          <p14:tracePt t="1352" x="3022600" y="2492375"/>
          <p14:tracePt t="1358" x="2932113" y="2520950"/>
          <p14:tracePt t="1365" x="2867025" y="2528888"/>
          <p14:tracePt t="1372" x="2676525" y="2593975"/>
          <p14:tracePt t="1380" x="2465388" y="2630488"/>
          <p14:tracePt t="1387" x="2328863" y="2630488"/>
          <p14:tracePt t="1393" x="2173288" y="2638425"/>
          <p14:tracePt t="1399" x="2146300" y="2638425"/>
          <p14:tracePt t="1407" x="2063750" y="2638425"/>
          <p14:tracePt t="1416" x="2036763" y="2638425"/>
          <p14:tracePt t="1421" x="1936750" y="2638425"/>
          <p14:tracePt t="1427" x="1863725" y="2638425"/>
          <p14:tracePt t="1435" x="1754188" y="2638425"/>
          <p14:tracePt t="1442" x="1662113" y="2638425"/>
          <p14:tracePt t="1449" x="1589088" y="2638425"/>
          <p14:tracePt t="1456" x="1506538" y="2638425"/>
          <p14:tracePt t="1462" x="1479550" y="2638425"/>
          <p14:tracePt t="1469" x="1443038" y="2638425"/>
          <p14:tracePt t="1476" x="1406525" y="2638425"/>
          <p14:tracePt t="1484" x="1379538" y="2638425"/>
          <p14:tracePt t="1490" x="1360488" y="2638425"/>
          <p14:tracePt t="1497" x="1333500" y="2638425"/>
          <p14:tracePt t="1504" x="1314450" y="2630488"/>
          <p14:tracePt t="1511" x="1296988" y="2630488"/>
          <p14:tracePt t="1517" x="1287463" y="2630488"/>
          <p14:tracePt t="1525" x="1277938" y="2630488"/>
          <p14:tracePt t="1533" x="1260475" y="2620963"/>
          <p14:tracePt t="1538" x="1250950" y="2620963"/>
          <p14:tracePt t="1545" x="1241425" y="2620963"/>
          <p14:tracePt t="1552" x="1233488" y="2620963"/>
          <p14:tracePt t="1559" x="1223963" y="2620963"/>
          <p14:tracePt t="1579" x="1214438" y="2611438"/>
          <p14:tracePt t="1659" x="1214438" y="2584450"/>
          <p14:tracePt t="1663" x="1233488" y="2557463"/>
          <p14:tracePt t="1669" x="1277938" y="2538413"/>
          <p14:tracePt t="1676" x="1314450" y="2520950"/>
          <p14:tracePt t="1683" x="1397000" y="2438400"/>
          <p14:tracePt t="1690" x="1570038" y="2365375"/>
          <p14:tracePt t="1697" x="1652588" y="2309813"/>
          <p14:tracePt t="1705" x="1817688" y="2236788"/>
          <p14:tracePt t="1710" x="1917700" y="2173288"/>
          <p14:tracePt t="1718" x="2017713" y="2119313"/>
          <p14:tracePt t="1724" x="2082800" y="2090738"/>
          <p14:tracePt t="1733" x="2163763" y="2054225"/>
          <p14:tracePt t="1738" x="2292350" y="1990725"/>
          <p14:tracePt t="1745" x="2374900" y="1954213"/>
          <p14:tracePt t="1752" x="2511425" y="1908175"/>
          <p14:tracePt t="1759" x="2584450" y="1898650"/>
          <p14:tracePt t="1766" x="2647950" y="1881188"/>
          <p14:tracePt t="1772" x="2703513" y="1881188"/>
          <p14:tracePt t="1780" x="2730500" y="1871663"/>
          <p14:tracePt t="1787" x="2822575" y="1862138"/>
          <p14:tracePt t="1794" x="2840038" y="1862138"/>
          <p14:tracePt t="1801" x="2949575" y="1854200"/>
          <p14:tracePt t="1807" x="2976563" y="1854200"/>
          <p14:tracePt t="1816" x="3049588" y="1854200"/>
          <p14:tracePt t="1821" x="3122613" y="1854200"/>
          <p14:tracePt t="1827" x="3195638" y="1854200"/>
          <p14:tracePt t="1835" x="3270250" y="1854200"/>
          <p14:tracePt t="1842" x="3324225" y="1854200"/>
          <p14:tracePt t="1849" x="3406775" y="1854200"/>
          <p14:tracePt t="1856" x="3443288" y="1854200"/>
          <p14:tracePt t="1862" x="3516313" y="1854200"/>
          <p14:tracePt t="1869" x="3552825" y="1862138"/>
          <p14:tracePt t="1876" x="3579813" y="1862138"/>
          <p14:tracePt t="1883" x="3652838" y="1890713"/>
          <p14:tracePt t="1901" x="3735388" y="1898650"/>
          <p14:tracePt t="1903" x="3789363" y="1898650"/>
          <p14:tracePt t="1911" x="3854450" y="1908175"/>
          <p14:tracePt t="1917" x="3898900" y="1927225"/>
          <p14:tracePt t="1924" x="3971925" y="1927225"/>
          <p14:tracePt t="1932" x="4000500" y="1927225"/>
          <p14:tracePt t="1938" x="4037013" y="1944688"/>
          <p14:tracePt t="1945" x="4083050" y="1944688"/>
          <p14:tracePt t="1952" x="4110038" y="1954213"/>
          <p14:tracePt t="1959" x="4127500" y="1963738"/>
          <p14:tracePt t="1966" x="4146550" y="1963738"/>
          <p14:tracePt t="1973" x="4164013" y="1973263"/>
          <p14:tracePt t="1979" x="4200525" y="1981200"/>
          <p14:tracePt t="1994" x="4256088" y="1990725"/>
          <p14:tracePt t="2001" x="4273550" y="1990725"/>
          <p14:tracePt t="2007" x="4292600" y="2000250"/>
          <p14:tracePt t="2016" x="4310063" y="2000250"/>
          <p14:tracePt t="2021" x="4329113" y="2000250"/>
          <p14:tracePt t="2028" x="4356100" y="2009775"/>
          <p14:tracePt t="2035" x="4375150" y="2009775"/>
          <p14:tracePt t="2042" x="4383088" y="2017713"/>
          <p14:tracePt t="2049" x="4402138" y="2027238"/>
          <p14:tracePt t="2064" x="4411663" y="2036763"/>
          <p14:tracePt t="2070" x="4438650" y="2046288"/>
          <p14:tracePt t="2076" x="4438650" y="2054225"/>
          <p14:tracePt t="3763" x="4492625" y="2036763"/>
          <p14:tracePt t="3769" x="4565650" y="2027238"/>
          <p14:tracePt t="3775" x="4621213" y="2027238"/>
          <p14:tracePt t="3783" x="4703763" y="2017713"/>
          <p14:tracePt t="3789" x="4740275" y="2017713"/>
          <p14:tracePt t="3796" x="4794250" y="2017713"/>
          <p14:tracePt t="3803" x="4840288" y="2000250"/>
          <p14:tracePt t="3810" x="4876800" y="2000250"/>
          <p14:tracePt t="3819" x="4949825" y="1990725"/>
          <p14:tracePt t="3823" x="4976813" y="1981200"/>
          <p14:tracePt t="3831" x="5068888" y="1981200"/>
          <p14:tracePt t="3838" x="5105400" y="1973263"/>
          <p14:tracePt t="3845" x="5168900" y="1944688"/>
          <p14:tracePt t="3852" x="5205413" y="1944688"/>
          <p14:tracePt t="3858" x="5251450" y="1935163"/>
          <p14:tracePt t="3866" x="5297488" y="1935163"/>
          <p14:tracePt t="3873" x="5305425" y="1935163"/>
          <p14:tracePt t="3879" x="5314950" y="1935163"/>
          <p14:tracePt t="3888" x="5341938" y="1935163"/>
          <p14:tracePt t="3893" x="5351463" y="1935163"/>
          <p14:tracePt t="3902" x="5360988" y="1935163"/>
          <p14:tracePt t="3906" x="5370513" y="1935163"/>
          <p14:tracePt t="3920" x="5378450" y="1935163"/>
          <p14:tracePt t="3948" x="5387975" y="1935163"/>
          <p14:tracePt t="3984" x="5397500" y="1935163"/>
          <p14:tracePt t="3996" x="5397500" y="1954213"/>
          <p14:tracePt t="4026" x="5378450" y="1990725"/>
          <p14:tracePt t="4031" x="5278438" y="2027238"/>
          <p14:tracePt t="4038" x="5187950" y="2073275"/>
          <p14:tracePt t="4045" x="5068888" y="2100263"/>
          <p14:tracePt t="4053" x="4995863" y="2127250"/>
          <p14:tracePt t="4058" x="4913313" y="2155825"/>
          <p14:tracePt t="4065" x="4867275" y="2163763"/>
          <p14:tracePt t="4073" x="4721225" y="2209800"/>
          <p14:tracePt t="4080" x="4538663" y="2236788"/>
          <p14:tracePt t="4087" x="4456113" y="2246313"/>
          <p14:tracePt t="4093" x="4237038" y="2265363"/>
          <p14:tracePt t="4101" x="4156075" y="2282825"/>
          <p14:tracePt t="4106" x="4083050" y="2282825"/>
          <p14:tracePt t="4114" x="3990975" y="2292350"/>
          <p14:tracePt t="4120" x="3789363" y="2309813"/>
          <p14:tracePt t="4127" x="3497263" y="2365375"/>
          <p14:tracePt t="4134" x="3314700" y="2374900"/>
          <p14:tracePt t="4143" x="3168650" y="2392363"/>
          <p14:tracePt t="4148" x="3141663" y="2401888"/>
          <p14:tracePt t="4156" x="3013075" y="2411413"/>
          <p14:tracePt t="4163" x="2895600" y="2428875"/>
          <p14:tracePt t="4169" x="2713038" y="2447925"/>
          <p14:tracePt t="4179" x="2676525" y="2455863"/>
          <p14:tracePt t="4184" x="2530475" y="2465388"/>
          <p14:tracePt t="4192" x="2493963" y="2465388"/>
          <p14:tracePt t="4198" x="2465388" y="2465388"/>
          <p14:tracePt t="4205" x="2428875" y="2465388"/>
          <p14:tracePt t="4211" x="2392363" y="2465388"/>
          <p14:tracePt t="4219" x="2365375" y="2465388"/>
          <p14:tracePt t="4224" x="2328863" y="2465388"/>
          <p14:tracePt t="4232" x="2301875" y="2465388"/>
          <p14:tracePt t="4238" x="2282825" y="2465388"/>
          <p14:tracePt t="4245" x="2246313" y="2465388"/>
          <p14:tracePt t="4252" x="2209800" y="2465388"/>
          <p14:tracePt t="4259" x="2200275" y="2465388"/>
          <p14:tracePt t="4268" x="2192338" y="2465388"/>
          <p14:tracePt t="4273" x="2182813" y="2465388"/>
          <p14:tracePt t="4286" x="2173288" y="2465388"/>
          <p14:tracePt t="4294" x="2163763" y="2465388"/>
          <p14:tracePt t="4303" x="2155825" y="2465388"/>
          <p14:tracePt t="4728" x="2209800" y="2438400"/>
          <p14:tracePt t="4735" x="2292350" y="2411413"/>
          <p14:tracePt t="4742" x="2346325" y="2382838"/>
          <p14:tracePt t="4750" x="2428875" y="2346325"/>
          <p14:tracePt t="4756" x="2474913" y="2338388"/>
          <p14:tracePt t="4763" x="2493963" y="2338388"/>
          <p14:tracePt t="4770" x="2647950" y="2309813"/>
          <p14:tracePt t="4777" x="2657475" y="2309813"/>
          <p14:tracePt t="4784" x="2720975" y="2301875"/>
          <p14:tracePt t="4790" x="2794000" y="2282825"/>
          <p14:tracePt t="4797" x="2849563" y="2282825"/>
          <p14:tracePt t="4804" x="2932113" y="2282825"/>
          <p14:tracePt t="4812" x="2986088" y="2273300"/>
          <p14:tracePt t="4820" x="3041650" y="2273300"/>
          <p14:tracePt t="4824" x="3078163" y="2273300"/>
          <p14:tracePt t="4835" x="3159125" y="2265363"/>
          <p14:tracePt t="4838" x="3178175" y="2265363"/>
          <p14:tracePt t="4846" x="3205163" y="2265363"/>
          <p14:tracePt t="4852" x="3241675" y="2265363"/>
          <p14:tracePt t="4860" x="3278188" y="2265363"/>
          <p14:tracePt t="4868" x="3333750" y="2255838"/>
          <p14:tracePt t="4874" x="3387725" y="2255838"/>
          <p14:tracePt t="4881" x="3460750" y="2255838"/>
          <p14:tracePt t="4887" x="3525838" y="2228850"/>
          <p14:tracePt t="4894" x="3579813" y="2228850"/>
          <p14:tracePt t="4902" x="3643313" y="2219325"/>
          <p14:tracePt t="4907" x="3716338" y="2219325"/>
          <p14:tracePt t="4915" x="3744913" y="2200275"/>
          <p14:tracePt t="4922" x="3798888" y="2200275"/>
          <p14:tracePt t="4928" x="3825875" y="2200275"/>
          <p14:tracePt t="4936" x="3854450" y="2200275"/>
          <p14:tracePt t="4942" x="3898900" y="2200275"/>
          <p14:tracePt t="4951" x="3927475" y="2200275"/>
          <p14:tracePt t="4955" x="3954463" y="2200275"/>
          <p14:tracePt t="4963" x="4017963" y="2192338"/>
          <p14:tracePt t="4970" x="4044950" y="2192338"/>
          <p14:tracePt t="4976" x="4083050" y="2192338"/>
          <p14:tracePt t="4985" x="4137025" y="2192338"/>
          <p14:tracePt t="4991" x="4164013" y="2192338"/>
          <p14:tracePt t="4997" x="4210050" y="2192338"/>
          <p14:tracePt t="5004" x="4237038" y="2192338"/>
          <p14:tracePt t="5012" x="4265613" y="2192338"/>
          <p14:tracePt t="5019" x="4273550" y="2192338"/>
          <p14:tracePt t="5025" x="4302125" y="2192338"/>
          <p14:tracePt t="5035" x="4319588" y="2200275"/>
          <p14:tracePt t="5039" x="4329113" y="2200275"/>
          <p14:tracePt t="5046" x="4338638" y="2200275"/>
          <p14:tracePt t="5052" x="4346575" y="2200275"/>
          <p14:tracePt t="5060" x="4356100" y="2200275"/>
          <p14:tracePt t="5074" x="4365625" y="2200275"/>
          <p14:tracePt t="5081" x="4383088" y="2200275"/>
          <p14:tracePt t="5087" x="4392613" y="2200275"/>
          <p14:tracePt t="5101" x="4402138" y="2200275"/>
          <p14:tracePt t="5116" x="4411663" y="2200275"/>
          <p14:tracePt t="5136" x="4419600" y="2200275"/>
          <p14:tracePt t="5156" x="4429125" y="2200275"/>
          <p14:tracePt t="5170" x="4438650" y="2200275"/>
          <p14:tracePt t="5177" x="4448175" y="2192338"/>
          <p14:tracePt t="5184" x="4448175" y="2182813"/>
          <p14:tracePt t="5191" x="4456113" y="2163763"/>
          <p14:tracePt t="5206" x="4456113" y="2155825"/>
          <p14:tracePt t="5212" x="4456113" y="2146300"/>
          <p14:tracePt t="5219" x="4456113" y="2136775"/>
          <p14:tracePt t="5225" x="4456113" y="2127250"/>
          <p14:tracePt t="5240" x="4475163" y="2109788"/>
          <p14:tracePt t="5246" x="4475163" y="2100263"/>
          <p14:tracePt t="5253" x="4475163" y="2090738"/>
          <p14:tracePt t="5260" x="4475163" y="2082800"/>
          <p14:tracePt t="5267" x="4475163" y="2073275"/>
          <p14:tracePt t="5281" x="4475163" y="2046288"/>
          <p14:tracePt t="5287" x="4475163" y="2036763"/>
          <p14:tracePt t="5295" x="4475163" y="2017713"/>
          <p14:tracePt t="5301" x="4475163" y="2009775"/>
          <p14:tracePt t="5308" x="4475163" y="1981200"/>
          <p14:tracePt t="5317" x="4475163" y="1973263"/>
          <p14:tracePt t="5322" x="4475163" y="1954213"/>
          <p14:tracePt t="5329" x="4475163" y="1935163"/>
          <p14:tracePt t="5336" x="4465638" y="1908175"/>
          <p14:tracePt t="5351" x="4456113" y="1898650"/>
          <p14:tracePt t="5357" x="4448175" y="1871663"/>
          <p14:tracePt t="5365" x="4438650" y="1862138"/>
          <p14:tracePt t="5371" x="4419600" y="1844675"/>
          <p14:tracePt t="5377" x="4392613" y="1825625"/>
          <p14:tracePt t="5384" x="4356100" y="1817688"/>
          <p14:tracePt t="5391" x="4329113" y="1789113"/>
          <p14:tracePt t="5398" x="4302125" y="1762125"/>
          <p14:tracePt t="5405" x="4219575" y="1752600"/>
          <p14:tracePt t="5412" x="4192588" y="1725613"/>
          <p14:tracePt t="5420" x="4164013" y="1716088"/>
          <p14:tracePt t="5426" x="4090988" y="1708150"/>
          <p14:tracePt t="5434" x="4064000" y="1708150"/>
          <p14:tracePt t="5440" x="4017963" y="1698625"/>
          <p14:tracePt t="5446" x="3990975" y="1698625"/>
          <p14:tracePt t="5453" x="3954463" y="1689100"/>
          <p14:tracePt t="5461" x="3917950" y="1689100"/>
          <p14:tracePt t="5468" x="3844925" y="1689100"/>
          <p14:tracePt t="5475" x="3808413" y="1689100"/>
          <p14:tracePt t="5482" x="3752850" y="1689100"/>
          <p14:tracePt t="5488" x="3708400" y="1689100"/>
          <p14:tracePt t="5495" x="3679825" y="1689100"/>
          <p14:tracePt t="5502" x="3652838" y="1698625"/>
          <p14:tracePt t="5508" x="3606800" y="1698625"/>
          <p14:tracePt t="5517" x="3579813" y="1698625"/>
          <p14:tracePt t="5523" x="3552825" y="1708150"/>
          <p14:tracePt t="5530" x="3506788" y="1716088"/>
          <p14:tracePt t="5536" x="3452813" y="1725613"/>
          <p14:tracePt t="5544" x="3433763" y="1735138"/>
          <p14:tracePt t="5551" x="3387725" y="1752600"/>
          <p14:tracePt t="5557" x="3370263" y="1762125"/>
          <p14:tracePt t="5564" x="3351213" y="1781175"/>
          <p14:tracePt t="5571" x="3324225" y="1798638"/>
          <p14:tracePt t="5577" x="3287713" y="1817688"/>
          <p14:tracePt t="5585" x="3260725" y="1844675"/>
          <p14:tracePt t="5592" x="3187700" y="1862138"/>
          <p14:tracePt t="5601" x="3159125" y="1881188"/>
          <p14:tracePt t="5605" x="3141663" y="1890713"/>
          <p14:tracePt t="5612" x="3105150" y="1917700"/>
          <p14:tracePt t="5620" x="3068638" y="1927225"/>
          <p14:tracePt t="5626" x="3032125" y="1935163"/>
          <p14:tracePt t="5635" x="3005138" y="1944688"/>
          <p14:tracePt t="5640" x="2959100" y="1954213"/>
          <p14:tracePt t="5647" x="2932113" y="1963738"/>
          <p14:tracePt t="5654" x="2913063" y="1981200"/>
          <p14:tracePt t="5662" x="2867025" y="2009775"/>
          <p14:tracePt t="5667" x="2849563" y="2017713"/>
          <p14:tracePt t="5674" x="2822575" y="2027238"/>
          <p14:tracePt t="5684" x="2813050" y="2036763"/>
          <p14:tracePt t="5688" x="2803525" y="2036763"/>
          <p14:tracePt t="5696" x="2776538" y="2046288"/>
          <p14:tracePt t="5703" x="2767013" y="2054225"/>
          <p14:tracePt t="5709" x="2749550" y="2063750"/>
          <p14:tracePt t="5724" x="2740025" y="2063750"/>
          <p14:tracePt t="5729" x="2730500" y="2082800"/>
          <p14:tracePt t="5736" x="2720975" y="2090738"/>
          <p14:tracePt t="5744" x="2693988" y="2100263"/>
          <p14:tracePt t="5751" x="2684463" y="2109788"/>
          <p14:tracePt t="5757" x="2676525" y="2109788"/>
          <p14:tracePt t="5765" x="2667000" y="2119313"/>
          <p14:tracePt t="5771" x="2667000" y="2127250"/>
          <p14:tracePt t="5777" x="2657475" y="2136775"/>
          <p14:tracePt t="5785" x="2647950" y="2136775"/>
          <p14:tracePt t="5792" x="2640013" y="2146300"/>
          <p14:tracePt t="5802" x="2630488" y="2163763"/>
          <p14:tracePt t="5805" x="2611438" y="2173288"/>
          <p14:tracePt t="5813" x="2611438" y="2182813"/>
          <p14:tracePt t="5827" x="2603500" y="2182813"/>
          <p14:tracePt t="5834" x="2603500" y="2192338"/>
          <p14:tracePt t="5847" x="2603500" y="2200275"/>
          <p14:tracePt t="5868" x="2603500" y="2209800"/>
          <p14:tracePt t="5902" x="2603500" y="2219325"/>
          <p14:tracePt t="5923" x="2603500" y="2228850"/>
          <p14:tracePt t="5929" x="2603500" y="2236788"/>
          <p14:tracePt t="25657" x="2720975" y="2219325"/>
          <p14:tracePt t="25664" x="2803525" y="2200275"/>
          <p14:tracePt t="25672" x="2932113" y="2200275"/>
          <p14:tracePt t="25678" x="3095625" y="2182813"/>
          <p14:tracePt t="25684" x="3260725" y="2163763"/>
          <p14:tracePt t="25690" x="3351213" y="2163763"/>
          <p14:tracePt t="25698" x="3424238" y="2163763"/>
          <p14:tracePt t="25704" x="3762375" y="2146300"/>
          <p14:tracePt t="25712" x="3789363" y="2146300"/>
          <p14:tracePt t="25718" x="3981450" y="2146300"/>
          <p14:tracePt t="25725" x="4054475" y="2146300"/>
          <p14:tracePt t="25732" x="4164013" y="2155825"/>
          <p14:tracePt t="25738" x="4237038" y="2155825"/>
          <p14:tracePt t="25746" x="4273550" y="2163763"/>
          <p14:tracePt t="25752" x="4584700" y="2182813"/>
          <p14:tracePt t="25762" x="4584700" y="2192338"/>
          <p14:tracePt t="25766" x="4684713" y="2209800"/>
          <p14:tracePt t="25774" x="4784725" y="2236788"/>
          <p14:tracePt t="25782" x="4857750" y="2246313"/>
          <p14:tracePt t="25788" x="4959350" y="2265363"/>
          <p14:tracePt t="25797" x="5032375" y="2273300"/>
          <p14:tracePt t="25803" x="5078413" y="2301875"/>
          <p14:tracePt t="25808" x="5151438" y="2309813"/>
          <p14:tracePt t="25817" x="5187950" y="2319338"/>
          <p14:tracePt t="25821" x="5260975" y="2355850"/>
          <p14:tracePt t="25830" x="5297488" y="2365375"/>
          <p14:tracePt t="25834" x="5378450" y="2392363"/>
          <p14:tracePt t="25843" x="5407025" y="2401888"/>
          <p14:tracePt t="25850" x="5451475" y="2428875"/>
          <p14:tracePt t="25856" x="5480050" y="2438400"/>
          <p14:tracePt t="25863" x="5524500" y="2474913"/>
          <p14:tracePt t="25871" x="5543550" y="2484438"/>
          <p14:tracePt t="25879" x="5561013" y="2492375"/>
          <p14:tracePt t="25884" x="5597525" y="2511425"/>
          <p14:tracePt t="25891" x="5616575" y="2528888"/>
          <p14:tracePt t="25898" x="5634038" y="2538413"/>
          <p14:tracePt t="25914" x="5662613" y="2574925"/>
          <p14:tracePt t="25918" x="5699125" y="2593975"/>
          <p14:tracePt t="25926" x="5716588" y="2611438"/>
          <p14:tracePt t="25932" x="5735638" y="2630488"/>
          <p14:tracePt t="25939" x="5753100" y="2647950"/>
          <p14:tracePt t="25946" x="5799138" y="2674938"/>
          <p14:tracePt t="25953" x="5845175" y="2711450"/>
          <p14:tracePt t="25963" x="5872163" y="2740025"/>
          <p14:tracePt t="25966" x="5954713" y="2794000"/>
          <p14:tracePt t="25974" x="6054725" y="2867025"/>
          <p14:tracePt t="25981" x="6118225" y="2940050"/>
          <p14:tracePt t="25987" x="6219825" y="3013075"/>
          <p14:tracePt t="25996" x="6300788" y="3095625"/>
          <p14:tracePt t="26002" x="6392863" y="3168650"/>
          <p14:tracePt t="26008" x="6438900" y="3214688"/>
          <p14:tracePt t="26016" x="6502400" y="3251200"/>
          <p14:tracePt t="26022" x="6548438" y="3305175"/>
          <p14:tracePt t="26029" x="6638925" y="3387725"/>
          <p14:tracePt t="26036" x="6684963" y="3406775"/>
          <p14:tracePt t="26046" x="6731000" y="3433763"/>
          <p14:tracePt t="26049" x="6748463" y="3479800"/>
          <p14:tracePt t="26056" x="6784975" y="3506788"/>
          <p14:tracePt t="26064" x="6784975" y="3516313"/>
          <p14:tracePt t="26069" x="6784975" y="3524250"/>
          <p14:tracePt t="26458" x="6821488" y="3524250"/>
          <p14:tracePt t="26465" x="7040563" y="3443288"/>
          <p14:tracePt t="26471" x="7169150" y="3414713"/>
          <p14:tracePt t="26480" x="7334250" y="3370263"/>
          <p14:tracePt t="26485" x="7461250" y="3351213"/>
          <p14:tracePt t="26492" x="7726363" y="3314700"/>
          <p14:tracePt t="26499" x="7889875" y="3305175"/>
          <p14:tracePt t="26505" x="8174038" y="3287713"/>
          <p14:tracePt t="26514" x="8264525" y="3287713"/>
          <p14:tracePt t="26522" x="8466138" y="3287713"/>
          <p14:tracePt t="26526" x="8739188" y="3287713"/>
          <p14:tracePt t="26534" x="8977313" y="3297238"/>
          <p14:tracePt t="26540" x="9205913" y="3305175"/>
          <p14:tracePt t="26547" x="9242425" y="3314700"/>
          <p14:tracePt t="26554" x="9507538" y="3333750"/>
          <p14:tracePt t="26565" x="9671050" y="3370263"/>
          <p14:tracePt t="26569" x="9809163" y="3397250"/>
          <p14:tracePt t="26575" x="10009188" y="3424238"/>
          <p14:tracePt t="26582" x="10045700" y="3433763"/>
          <p14:tracePt t="26588" x="10182225" y="3460750"/>
          <p14:tracePt t="26596" x="10228263" y="3487738"/>
          <p14:tracePt t="26602" x="10291763" y="3524250"/>
          <p14:tracePt t="26609" x="10374313" y="3560763"/>
          <p14:tracePt t="26615" x="10437813" y="3597275"/>
          <p14:tracePt t="26624" x="10520363" y="3652838"/>
          <p14:tracePt t="26630" x="10556875" y="3679825"/>
          <p14:tracePt t="26637" x="10602913" y="3706813"/>
          <p14:tracePt t="26647" x="10629900" y="3762375"/>
          <p14:tracePt t="26651" x="10639425" y="3779838"/>
          <p14:tracePt t="26657" x="10648950" y="3798888"/>
          <p14:tracePt t="26664" x="10648950" y="3808413"/>
          <p14:tracePt t="27205" x="10648950" y="3825875"/>
          <p14:tracePt t="27214" x="10639425" y="3881438"/>
          <p14:tracePt t="27218" x="10629900" y="3927475"/>
          <p14:tracePt t="27223" x="10593388" y="4008438"/>
          <p14:tracePt t="27230" x="10585450" y="4054475"/>
          <p14:tracePt t="27237" x="10539413" y="4117975"/>
          <p14:tracePt t="27243" x="10529888" y="4154488"/>
          <p14:tracePt t="27252" x="10510838" y="4219575"/>
          <p14:tracePt t="27258" x="10483850" y="4246563"/>
          <p14:tracePt t="27265" x="10447338" y="4319588"/>
          <p14:tracePt t="27273" x="10401300" y="4356100"/>
          <p14:tracePt t="27280" x="10337800" y="4410075"/>
          <p14:tracePt t="27286" x="10291763" y="4446588"/>
          <p14:tracePt t="27294" x="10182225" y="4548188"/>
          <p14:tracePt t="27299" x="10109200" y="4592638"/>
          <p14:tracePt t="27307" x="9955213" y="4638675"/>
          <p14:tracePt t="27316" x="9926638" y="4648200"/>
          <p14:tracePt t="27321" x="9836150" y="4694238"/>
          <p14:tracePt t="27328" x="9690100" y="4738688"/>
          <p14:tracePt t="27335" x="9571038" y="4757738"/>
          <p14:tracePt t="27344" x="9378950" y="4767263"/>
          <p14:tracePt t="27350" x="9223375" y="4784725"/>
          <p14:tracePt t="27355" x="9132888" y="4784725"/>
          <p14:tracePt t="27362" x="8986838" y="4784725"/>
          <p14:tracePt t="27368" x="8840788" y="4775200"/>
          <p14:tracePt t="27378" x="8694738" y="4775200"/>
          <p14:tracePt t="27383" x="8548688" y="4767263"/>
          <p14:tracePt t="27389" x="8366125" y="4748213"/>
          <p14:tracePt t="27396" x="8337550" y="4738688"/>
          <p14:tracePt t="27404" x="8237538" y="4711700"/>
          <p14:tracePt t="27410" x="8210550" y="4702175"/>
          <p14:tracePt t="27416" x="8045450" y="4665663"/>
          <p14:tracePt t="27424" x="7999413" y="4657725"/>
          <p14:tracePt t="27431" x="7889875" y="4638675"/>
          <p14:tracePt t="27438" x="7816850" y="4611688"/>
          <p14:tracePt t="27445" x="7716838" y="4602163"/>
          <p14:tracePt t="27451" x="7662863" y="4584700"/>
          <p14:tracePt t="27460" x="7580313" y="4548188"/>
          <p14:tracePt t="27465" x="7553325" y="4529138"/>
          <p14:tracePt t="27473" x="7470775" y="4465638"/>
          <p14:tracePt t="27481" x="7415213" y="4329113"/>
          <p14:tracePt t="27486" x="7370763" y="4237038"/>
          <p14:tracePt t="27495" x="7342188" y="4064000"/>
          <p14:tracePt t="27500" x="7342188" y="4044950"/>
          <p14:tracePt t="27507" x="7334250" y="3990975"/>
          <p14:tracePt t="27514" x="7334250" y="3935413"/>
          <p14:tracePt t="27521" x="7334250" y="3908425"/>
          <p14:tracePt t="27529" x="7315200" y="3852863"/>
          <p14:tracePt t="27536" x="7315200" y="3808413"/>
          <p14:tracePt t="28130" x="7351713" y="3798888"/>
          <p14:tracePt t="28139" x="7378700" y="3779838"/>
          <p14:tracePt t="28144" x="7443788" y="3771900"/>
          <p14:tracePt t="28150" x="7480300" y="3752850"/>
          <p14:tracePt t="28156" x="7561263" y="3743325"/>
          <p14:tracePt t="28163" x="7616825" y="3735388"/>
          <p14:tracePt t="28170" x="7707313" y="3735388"/>
          <p14:tracePt t="28176" x="7808913" y="3716338"/>
          <p14:tracePt t="28186" x="7862888" y="3716338"/>
          <p14:tracePt t="28191" x="7935913" y="3716338"/>
          <p14:tracePt t="28197" x="7991475" y="3716338"/>
          <p14:tracePt t="28205" x="8035925" y="3716338"/>
          <p14:tracePt t="28212" x="8064500" y="3716338"/>
          <p14:tracePt t="28219" x="8091488" y="3716338"/>
          <p14:tracePt t="28224" x="8128000" y="3716338"/>
          <p14:tracePt t="28231" x="8164513" y="3716338"/>
          <p14:tracePt t="28239" x="8191500" y="3716338"/>
          <p14:tracePt t="28246" x="8210550" y="3716338"/>
          <p14:tracePt t="28253" x="8247063" y="3735388"/>
          <p14:tracePt t="28259" x="8264525" y="3735388"/>
          <p14:tracePt t="28268" x="8283575" y="3735388"/>
          <p14:tracePt t="28273" x="8301038" y="3735388"/>
          <p14:tracePt t="28281" x="8310563" y="3735388"/>
          <p14:tracePt t="28287" x="8337550" y="3735388"/>
          <p14:tracePt t="28294" x="8347075" y="3743325"/>
          <p14:tracePt t="28302" x="8356600" y="3743325"/>
          <p14:tracePt t="28307" x="8366125" y="3743325"/>
          <p14:tracePt t="28322" x="8374063" y="3743325"/>
          <p14:tracePt t="28336" x="8383588" y="3752850"/>
          <p14:tracePt t="28356" x="8393113" y="3752850"/>
          <p14:tracePt t="28370" x="8410575" y="3752850"/>
          <p14:tracePt t="28397" x="8420100" y="3752850"/>
          <p14:tracePt t="28433" x="8420100" y="3735388"/>
          <p14:tracePt t="28440" x="8366125" y="3679825"/>
          <p14:tracePt t="28446" x="8337550" y="3662363"/>
          <p14:tracePt t="28453" x="8320088" y="3625850"/>
          <p14:tracePt t="28460" x="8274050" y="3606800"/>
          <p14:tracePt t="28469" x="8237538" y="3543300"/>
          <p14:tracePt t="28474" x="8201025" y="3497263"/>
          <p14:tracePt t="28481" x="8164513" y="3460750"/>
          <p14:tracePt t="28488" x="8128000" y="3397250"/>
          <p14:tracePt t="28494" x="8091488" y="3351213"/>
          <p14:tracePt t="28502" x="8054975" y="3268663"/>
          <p14:tracePt t="28508" x="8027988" y="3251200"/>
          <p14:tracePt t="28516" x="7972425" y="3178175"/>
          <p14:tracePt t="28523" x="7954963" y="3151188"/>
          <p14:tracePt t="28529" x="7926388" y="3132138"/>
          <p14:tracePt t="28537" x="7899400" y="3105150"/>
          <p14:tracePt t="28544" x="7872413" y="3059113"/>
          <p14:tracePt t="28553" x="7835900" y="3041650"/>
          <p14:tracePt t="28557" x="7789863" y="2995613"/>
          <p14:tracePt t="28565" x="7753350" y="2940050"/>
          <p14:tracePt t="28571" x="7716838" y="2894013"/>
          <p14:tracePt t="28577" x="7680325" y="2849563"/>
          <p14:tracePt t="28586" x="7653338" y="2803525"/>
          <p14:tracePt t="28592" x="7626350" y="2767013"/>
          <p14:tracePt t="28598" x="7607300" y="2711450"/>
          <p14:tracePt t="28606" x="7597775" y="2684463"/>
          <p14:tracePt t="28614" x="7570788" y="2647950"/>
          <p14:tracePt t="28620" x="7553325" y="2593975"/>
          <p14:tracePt t="28626" x="7543800" y="2574925"/>
          <p14:tracePt t="28635" x="7534275" y="2547938"/>
          <p14:tracePt t="28640" x="7524750" y="2538413"/>
          <p14:tracePt t="28646" x="7516813" y="2501900"/>
          <p14:tracePt t="28654" x="7507288" y="2484438"/>
          <p14:tracePt t="28660" x="7507288" y="2465388"/>
          <p14:tracePt t="28668" x="7497763" y="2419350"/>
          <p14:tracePt t="28675" x="7497763" y="2392363"/>
          <p14:tracePt t="28682" x="7497763" y="2365375"/>
          <p14:tracePt t="28689" x="7497763" y="2292350"/>
          <p14:tracePt t="28695" x="7497763" y="2273300"/>
          <p14:tracePt t="28702" x="7497763" y="2255838"/>
          <p14:tracePt t="28709" x="7497763" y="2246313"/>
          <p14:tracePt t="28716" x="7497763" y="2209800"/>
          <p14:tracePt t="28723" x="7497763" y="2192338"/>
          <p14:tracePt t="28729" x="7497763" y="2182813"/>
          <p14:tracePt t="28737" x="7497763" y="2163763"/>
          <p14:tracePt t="28743" x="7497763" y="2146300"/>
          <p14:tracePt t="28750" x="7497763" y="2109788"/>
          <p14:tracePt t="28757" x="7497763" y="2100263"/>
          <p14:tracePt t="28764" x="7497763" y="2090738"/>
          <p14:tracePt t="28778" x="7497763" y="2082800"/>
          <p14:tracePt t="29124" x="7524750" y="2073275"/>
          <p14:tracePt t="29132" x="7553325" y="2063750"/>
          <p14:tracePt t="29138" x="7670800" y="2036763"/>
          <p14:tracePt t="29147" x="7743825" y="2009775"/>
          <p14:tracePt t="29151" x="7826375" y="2000250"/>
          <p14:tracePt t="29157" x="7954963" y="1981200"/>
          <p14:tracePt t="29165" x="8054975" y="1954213"/>
          <p14:tracePt t="29172" x="8183563" y="1935163"/>
          <p14:tracePt t="29181" x="8237538" y="1935163"/>
          <p14:tracePt t="29185" x="8310563" y="1935163"/>
          <p14:tracePt t="29193" x="8439150" y="1927225"/>
          <p14:tracePt t="29201" x="8483600" y="1927225"/>
          <p14:tracePt t="29207" x="8621713" y="1927225"/>
          <p14:tracePt t="29214" x="8685213" y="1927225"/>
          <p14:tracePt t="29220" x="8758238" y="1927225"/>
          <p14:tracePt t="29227" x="8848725" y="1944688"/>
          <p14:tracePt t="29234" x="8931275" y="1973263"/>
          <p14:tracePt t="29241" x="8967788" y="1973263"/>
          <p14:tracePt t="29247" x="9040813" y="1981200"/>
          <p14:tracePt t="29254" x="9077325" y="1990725"/>
          <p14:tracePt t="29261" x="9105900" y="2000250"/>
          <p14:tracePt t="29268" x="9142413" y="2009775"/>
          <p14:tracePt t="29275" x="9178925" y="2017713"/>
          <p14:tracePt t="29284" x="9205913" y="2027238"/>
          <p14:tracePt t="29288" x="9251950" y="2046288"/>
          <p14:tracePt t="29297" x="9278938" y="2063750"/>
          <p14:tracePt t="29302" x="9305925" y="2073275"/>
          <p14:tracePt t="29309" x="9351963" y="2090738"/>
          <p14:tracePt t="29316" x="9378950" y="2100263"/>
          <p14:tracePt t="29323" x="9398000" y="2127250"/>
          <p14:tracePt t="29330" x="9434513" y="2136775"/>
          <p14:tracePt t="29336" x="9461500" y="2155825"/>
          <p14:tracePt t="29346" x="9498013" y="2173288"/>
          <p14:tracePt t="29352" x="9515475" y="2182813"/>
          <p14:tracePt t="29357" x="9515475" y="2192338"/>
          <p14:tracePt t="29364" x="9525000" y="2200275"/>
          <p14:tracePt t="29372" x="9551988" y="2209800"/>
          <p14:tracePt t="29394" x="9561513" y="2209800"/>
          <p14:tracePt t="29400" x="9561513" y="2219325"/>
          <p14:tracePt t="29406" x="9571038" y="2219325"/>
          <p14:tracePt t="30712" x="9571038" y="2365375"/>
          <p14:tracePt t="30718" x="9571038" y="2584450"/>
          <p14:tracePt t="30726" x="9571038" y="2730500"/>
          <p14:tracePt t="30736" x="9571038" y="2820988"/>
          <p14:tracePt t="30739" x="9580563" y="3187700"/>
          <p14:tracePt t="30746" x="9580563" y="3451225"/>
          <p14:tracePt t="30753" x="9617075" y="3735388"/>
          <p14:tracePt t="30760" x="9644063" y="3881438"/>
          <p14:tracePt t="30768" x="9726613" y="4256088"/>
          <p14:tracePt t="30774" x="9799638" y="4511675"/>
          <p14:tracePt t="30781" x="9817100" y="4694238"/>
          <p14:tracePt t="30788" x="9836150" y="4775200"/>
          <p14:tracePt t="30794" x="9918700" y="4967288"/>
          <p14:tracePt t="30802" x="9945688" y="5068888"/>
          <p14:tracePt t="30808" x="10036175" y="5314950"/>
          <p14:tracePt t="30815" x="10045700" y="5368925"/>
          <p14:tracePt t="30822" x="10091738" y="5487988"/>
          <p14:tracePt t="30828" x="10101263" y="5561013"/>
          <p14:tracePt t="30836" x="10109200" y="5597525"/>
          <p14:tracePt t="30843" x="10128250" y="5624513"/>
          <p14:tracePt t="30852" x="10137775" y="5670550"/>
          <p14:tracePt t="30856" x="10155238" y="5697538"/>
          <p14:tracePt t="30864" x="10164763" y="5726113"/>
          <p14:tracePt t="30870" x="10164763" y="5770563"/>
          <p14:tracePt t="30877" x="10164763" y="5780088"/>
          <p14:tracePt t="30891" x="10164763" y="5789613"/>
          <p14:tracePt t="30897" x="10164763" y="5799138"/>
          <p14:tracePt t="30904" x="10182225" y="5807075"/>
          <p14:tracePt t="31188" x="10182225" y="5799138"/>
          <p14:tracePt t="31195" x="10182225" y="5789613"/>
          <p14:tracePt t="31202" x="10182225" y="5770563"/>
          <p14:tracePt t="31216" x="10182225" y="5734050"/>
          <p14:tracePt t="31224" x="10174288" y="5716588"/>
          <p14:tracePt t="31230" x="10164763" y="5707063"/>
          <p14:tracePt t="31237" x="10145713" y="5689600"/>
          <p14:tracePt t="31245" x="10118725" y="5670550"/>
          <p14:tracePt t="31250" x="10045700" y="5634038"/>
          <p14:tracePt t="31257" x="10009188" y="5616575"/>
          <p14:tracePt t="31264" x="9926638" y="5597525"/>
          <p14:tracePt t="31273" x="9899650" y="5597525"/>
          <p14:tracePt t="31278" x="9853613" y="5588000"/>
          <p14:tracePt t="31284" x="9763125" y="5588000"/>
          <p14:tracePt t="31295" x="9617075" y="5588000"/>
          <p14:tracePt t="31301" x="9544050" y="5588000"/>
          <p14:tracePt t="31304" x="9361488" y="5588000"/>
          <p14:tracePt t="31312" x="9269413" y="5588000"/>
          <p14:tracePt t="31320" x="9123363" y="5588000"/>
          <p14:tracePt t="31329" x="9069388" y="5588000"/>
          <p14:tracePt t="31333" x="8959850" y="5588000"/>
          <p14:tracePt t="31341" x="8867775" y="5588000"/>
          <p14:tracePt t="31347" x="8502650" y="5588000"/>
          <p14:tracePt t="31354" x="8356600" y="5607050"/>
          <p14:tracePt t="31362" x="8174038" y="5616575"/>
          <p14:tracePt t="31367" x="8101013" y="5634038"/>
          <p14:tracePt t="31376" x="8054975" y="5634038"/>
          <p14:tracePt t="31381" x="7991475" y="5653088"/>
          <p14:tracePt t="31388" x="7872413" y="5670550"/>
          <p14:tracePt t="31396" x="7616825" y="5689600"/>
          <p14:tracePt t="31403" x="7589838" y="5697538"/>
          <p14:tracePt t="31411" x="7461250" y="5697538"/>
          <p14:tracePt t="31416" x="7388225" y="5707063"/>
          <p14:tracePt t="31423" x="7351713" y="5707063"/>
          <p14:tracePt t="31430" x="7324725" y="5707063"/>
          <p14:tracePt t="31437" x="7288213" y="5707063"/>
          <p14:tracePt t="31445" x="7269163" y="5707063"/>
          <p14:tracePt t="31451" x="7242175" y="5707063"/>
          <p14:tracePt t="31457" x="7223125" y="5707063"/>
          <p14:tracePt t="31464" x="7178675" y="5707063"/>
          <p14:tracePt t="31472" x="7150100" y="5707063"/>
          <p14:tracePt t="31479" x="7050088" y="5697538"/>
          <p14:tracePt t="31485" x="7032625" y="5697538"/>
          <p14:tracePt t="31495" x="7004050" y="5689600"/>
          <p14:tracePt t="31499" x="6959600" y="5689600"/>
          <p14:tracePt t="31505" x="6931025" y="5689600"/>
          <p14:tracePt t="31512" x="6913563" y="5680075"/>
          <p14:tracePt t="31519" x="6894513" y="5680075"/>
          <p14:tracePt t="31527" x="6867525" y="5653088"/>
          <p14:tracePt t="31533" x="6858000" y="5653088"/>
          <p14:tracePt t="31539" x="6850063" y="5653088"/>
          <p14:tracePt t="31546" x="6831013" y="5643563"/>
          <p14:tracePt t="31552" x="6821488" y="5643563"/>
          <p14:tracePt t="31560" x="6813550" y="5643563"/>
          <p14:tracePt t="31566" x="6813550" y="5634038"/>
          <p14:tracePt t="31573" x="6794500" y="5634038"/>
          <p14:tracePt t="31580" x="6784975" y="5597525"/>
          <p14:tracePt t="31587" x="6777038" y="5597525"/>
          <p14:tracePt t="31996" x="6757988" y="5588000"/>
          <p14:tracePt t="32003" x="6740525" y="5580063"/>
          <p14:tracePt t="32009" x="6721475" y="5570538"/>
          <p14:tracePt t="32016" x="6711950" y="5561013"/>
          <p14:tracePt t="32024" x="6684963" y="5543550"/>
          <p14:tracePt t="32030" x="6675438" y="5534025"/>
          <p14:tracePt t="32039" x="6657975" y="5507038"/>
          <p14:tracePt t="32044" x="6648450" y="5497513"/>
          <p14:tracePt t="32052" x="6638925" y="5478463"/>
          <p14:tracePt t="32059" x="6621463" y="5451475"/>
          <p14:tracePt t="32064" x="6611938" y="5441950"/>
          <p14:tracePt t="32073" x="6594475" y="5414963"/>
          <p14:tracePt t="32079" x="6594475" y="5405438"/>
          <p14:tracePt t="32086" x="6584950" y="5387975"/>
          <p14:tracePt t="32094" x="6575425" y="5378450"/>
          <p14:tracePt t="32099" x="6565900" y="5378450"/>
          <p14:tracePt t="32107" x="6565900" y="5368925"/>
          <p14:tracePt t="32114" x="6557963" y="5360988"/>
          <p14:tracePt t="32121" x="6557963" y="5351463"/>
          <p14:tracePt t="32142" x="6557963" y="5341938"/>
          <p14:tracePt t="32157" x="6557963" y="5324475"/>
          <p14:tracePt t="32210" x="6557963" y="5314950"/>
          <p14:tracePt t="32245" x="6557963" y="5305425"/>
          <p14:tracePt t="32272" x="6557963" y="5295900"/>
          <p14:tracePt t="32340" x="6557963" y="5287963"/>
          <p14:tracePt t="32354" x="6565900" y="5287963"/>
          <p14:tracePt t="32368" x="6575425" y="5287963"/>
          <p14:tracePt t="32423" x="6584950" y="5287963"/>
          <p14:tracePt t="32920" x="6594475" y="5287963"/>
          <p14:tracePt t="32927" x="6602413" y="5278438"/>
          <p14:tracePt t="32934" x="6611938" y="5278438"/>
          <p14:tracePt t="32941" x="6630988" y="5268913"/>
          <p14:tracePt t="32949" x="6638925" y="5268913"/>
          <p14:tracePt t="32955" x="6648450" y="5268913"/>
          <p14:tracePt t="32961" x="6667500" y="5268913"/>
          <p14:tracePt t="32968" x="6684963" y="5268913"/>
          <p14:tracePt t="32975" x="6694488" y="5268913"/>
          <p14:tracePt t="32982" x="6711950" y="5268913"/>
          <p14:tracePt t="32989" x="6721475" y="5268913"/>
          <p14:tracePt t="32996" x="6767513" y="5268913"/>
          <p14:tracePt t="33011" x="6784975" y="5268913"/>
          <p14:tracePt t="33017" x="6804025" y="5268913"/>
          <p14:tracePt t="33027" x="6821488" y="5268913"/>
          <p14:tracePt t="33032" x="6850063" y="5278438"/>
          <p14:tracePt t="33038" x="6867525" y="5278438"/>
          <p14:tracePt t="33045" x="6886575" y="5295900"/>
          <p14:tracePt t="33053" x="6904038" y="5305425"/>
          <p14:tracePt t="33060" x="6950075" y="5305425"/>
          <p14:tracePt t="33066" x="6977063" y="5305425"/>
          <p14:tracePt t="33074" x="6996113" y="5314950"/>
          <p14:tracePt t="33081" x="7023100" y="5314950"/>
          <p14:tracePt t="33087" x="7050088" y="5324475"/>
          <p14:tracePt t="33094" x="7086600" y="5324475"/>
          <p14:tracePt t="33101" x="7105650" y="5332413"/>
          <p14:tracePt t="33107" x="7123113" y="5332413"/>
          <p14:tracePt t="33114" x="7159625" y="5341938"/>
          <p14:tracePt t="33122" x="7169150" y="5351463"/>
          <p14:tracePt t="33130" x="7186613" y="5351463"/>
          <p14:tracePt t="33135" x="7205663" y="5360988"/>
          <p14:tracePt t="33144" x="7215188" y="5378450"/>
          <p14:tracePt t="33149" x="7242175" y="5378450"/>
          <p14:tracePt t="33156" x="7251700" y="5387975"/>
          <p14:tracePt t="33170" x="7259638" y="5387975"/>
          <p14:tracePt t="33177" x="7278688" y="5397500"/>
          <p14:tracePt t="33189" x="7288213" y="5397500"/>
          <p14:tracePt t="33217" x="7296150" y="5397500"/>
          <p14:tracePt t="33224" x="7305675" y="5405438"/>
          <p14:tracePt t="33244" x="7324725" y="5405438"/>
          <p14:tracePt t="33251" x="7324725" y="5414963"/>
          <p14:tracePt t="33258" x="7334250" y="5414963"/>
          <p14:tracePt t="33265" x="7342188" y="5414963"/>
          <p14:tracePt t="33279" x="7361238" y="5424488"/>
          <p14:tracePt t="33294" x="7370763" y="5434013"/>
          <p14:tracePt t="33300" x="7388225" y="5434013"/>
          <p14:tracePt t="33306" x="7407275" y="5441950"/>
          <p14:tracePt t="33313" x="7434263" y="5441950"/>
          <p14:tracePt t="33320" x="7451725" y="5461000"/>
          <p14:tracePt t="33327" x="7488238" y="5461000"/>
          <p14:tracePt t="33337" x="7524750" y="5461000"/>
          <p14:tracePt t="33346" x="7553325" y="5461000"/>
          <p14:tracePt t="33353" x="7597775" y="5461000"/>
          <p14:tracePt t="33357" x="7653338" y="5461000"/>
          <p14:tracePt t="33365" x="7689850" y="5461000"/>
          <p14:tracePt t="33371" x="7743825" y="5461000"/>
          <p14:tracePt t="33378" x="7789863" y="5461000"/>
          <p14:tracePt t="33384" x="7845425" y="5461000"/>
          <p14:tracePt t="33391" x="7881938" y="5461000"/>
          <p14:tracePt t="33397" x="7935913" y="5470525"/>
          <p14:tracePt t="33404" x="8018463" y="5470525"/>
          <p14:tracePt t="33411" x="8108950" y="5470525"/>
          <p14:tracePt t="33418" x="8237538" y="5470525"/>
          <p14:tracePt t="33427" x="8310563" y="5470525"/>
          <p14:tracePt t="33433" x="8439150" y="5470525"/>
          <p14:tracePt t="33439" x="8512175" y="5470525"/>
          <p14:tracePt t="33446" x="8548688" y="5470525"/>
          <p14:tracePt t="33454" x="8621713" y="5487988"/>
          <p14:tracePt t="33460" x="8666163" y="5487988"/>
          <p14:tracePt t="33467" x="8748713" y="5487988"/>
          <p14:tracePt t="33477" x="8821738" y="5487988"/>
          <p14:tracePt t="33480" x="8877300" y="5487988"/>
          <p14:tracePt t="33487" x="8950325" y="5487988"/>
          <p14:tracePt t="33494" x="8977313" y="5487988"/>
          <p14:tracePt t="33501" x="9023350" y="5487988"/>
          <p14:tracePt t="33511" x="9040813" y="5487988"/>
          <p14:tracePt t="33515" x="9069388" y="5487988"/>
          <p14:tracePt t="33522" x="9077325" y="5487988"/>
          <p14:tracePt t="33529" x="9086850" y="5487988"/>
          <p14:tracePt t="33535" x="9096375" y="5487988"/>
          <p14:tracePt t="33818" x="9186863" y="5441950"/>
          <p14:tracePt t="33824" x="9278938" y="5405438"/>
          <p14:tracePt t="33832" x="9361488" y="5360988"/>
          <p14:tracePt t="33839" x="9607550" y="5278438"/>
          <p14:tracePt t="33846" x="9707563" y="5251450"/>
          <p14:tracePt t="33854" x="9780588" y="5232400"/>
          <p14:tracePt t="33860" x="10018713" y="5186363"/>
          <p14:tracePt t="33867" x="10072688" y="5186363"/>
          <p14:tracePt t="33874" x="10164763" y="5168900"/>
          <p14:tracePt t="33882" x="10328275" y="5168900"/>
          <p14:tracePt t="33890" x="10337800" y="5168900"/>
          <p14:tracePt t="33895" x="10410825" y="5168900"/>
          <p14:tracePt t="33909" x="10648950" y="5178425"/>
          <p14:tracePt t="33915" x="10731500" y="5178425"/>
          <p14:tracePt t="33923" x="10858500" y="5186363"/>
          <p14:tracePt t="33929" x="10914063" y="5214938"/>
          <p14:tracePt t="33936" x="10995025" y="5222875"/>
          <p14:tracePt t="33945" x="11041063" y="5241925"/>
          <p14:tracePt t="33950" x="11096625" y="5241925"/>
          <p14:tracePt t="33958" x="11141075" y="5259388"/>
          <p14:tracePt t="33964" x="11196638" y="5268913"/>
          <p14:tracePt t="33973" x="11242675" y="5287963"/>
          <p14:tracePt t="33978" x="11279188" y="5287963"/>
          <p14:tracePt t="33985" x="11323638" y="5295900"/>
          <p14:tracePt t="33992" x="11352213" y="5305425"/>
          <p14:tracePt t="33998" x="11398250" y="5324475"/>
          <p14:tracePt t="34007" x="11425238" y="5332413"/>
          <p14:tracePt t="34012" x="11461750" y="5341938"/>
          <p14:tracePt t="34019" x="11488738" y="5341938"/>
          <p14:tracePt t="34026" x="11515725" y="5351463"/>
          <p14:tracePt t="34034" x="11534775" y="5351463"/>
          <p14:tracePt t="34040" x="11552238" y="5360988"/>
          <p14:tracePt t="34047" x="11580813" y="5360988"/>
          <p14:tracePt t="34054" x="11588750" y="5360988"/>
          <p14:tracePt t="34060" x="11607800" y="5368925"/>
          <p14:tracePt t="34067" x="11617325" y="5368925"/>
          <p14:tracePt t="34082" x="11625263" y="5368925"/>
          <p14:tracePt t="34091" x="11634788" y="5368925"/>
          <p14:tracePt t="34116" x="11644313" y="5368925"/>
          <p14:tracePt t="34137" x="11661775" y="5368925"/>
          <p14:tracePt t="34157" x="11671300" y="5368925"/>
          <p14:tracePt t="34192" x="11680825" y="5368925"/>
          <p14:tracePt t="34280" x="11653838" y="5368925"/>
          <p14:tracePt t="34287" x="11644313" y="5368925"/>
          <p14:tracePt t="34294" x="11625263" y="5360988"/>
          <p14:tracePt t="34301" x="11617325" y="5360988"/>
          <p14:tracePt t="34308" x="11607800" y="5351463"/>
          <p14:tracePt t="34314" x="11580813" y="5341938"/>
          <p14:tracePt t="34322" x="11552238" y="5314950"/>
          <p14:tracePt t="34328" x="11534775" y="5305425"/>
          <p14:tracePt t="34335" x="11515725" y="5295900"/>
          <p14:tracePt t="34342" x="11488738" y="5287963"/>
          <p14:tracePt t="34349" x="11452225" y="5278438"/>
          <p14:tracePt t="34356" x="11434763" y="5268913"/>
          <p14:tracePt t="34363" x="11415713" y="5259388"/>
          <p14:tracePt t="34370" x="11398250" y="5251450"/>
          <p14:tracePt t="34377" x="11388725" y="5251450"/>
          <p14:tracePt t="34383" x="11352213" y="5241925"/>
          <p14:tracePt t="34398" x="11333163" y="5241925"/>
          <p14:tracePt t="34405" x="11323638" y="5241925"/>
          <p14:tracePt t="34415" x="11306175" y="5222875"/>
          <p14:tracePt t="34419" x="11287125" y="5222875"/>
          <p14:tracePt t="34426" x="11269663" y="5214938"/>
          <p14:tracePt t="34434" x="11260138" y="5214938"/>
          <p14:tracePt t="34441" x="11242675" y="5205413"/>
          <p14:tracePt t="34447" x="11223625" y="5195888"/>
          <p14:tracePt t="34458" x="11187113" y="5186363"/>
          <p14:tracePt t="34461" x="11150600" y="5178425"/>
          <p14:tracePt t="34468" x="11123613" y="5168900"/>
          <p14:tracePt t="34475" x="11077575" y="5159375"/>
          <p14:tracePt t="34482" x="11023600" y="5141913"/>
          <p14:tracePt t="34490" x="10941050" y="5132388"/>
          <p14:tracePt t="34496" x="10868025" y="5132388"/>
          <p14:tracePt t="34504" x="10758488" y="5132388"/>
          <p14:tracePt t="34510" x="10685463" y="5132388"/>
          <p14:tracePt t="34517" x="10658475" y="5132388"/>
          <p14:tracePt t="34525" x="10556875" y="5132388"/>
          <p14:tracePt t="34530" x="10410825" y="5132388"/>
          <p14:tracePt t="34538" x="10301288" y="5132388"/>
          <p14:tracePt t="34544" x="10118725" y="5141913"/>
          <p14:tracePt t="34551" x="9972675" y="5141913"/>
          <p14:tracePt t="34559" x="9899650" y="5149850"/>
          <p14:tracePt t="34565" x="9790113" y="5149850"/>
          <p14:tracePt t="34574" x="9680575" y="5168900"/>
          <p14:tracePt t="34579" x="9451975" y="5168900"/>
          <p14:tracePt t="34586" x="9196388" y="5168900"/>
          <p14:tracePt t="34593" x="9013825" y="5178425"/>
          <p14:tracePt t="34600" x="8894763" y="5195888"/>
          <p14:tracePt t="34607" x="8748713" y="5205413"/>
          <p14:tracePt t="34614" x="8337550" y="5232400"/>
          <p14:tracePt t="34621" x="8064500" y="5251450"/>
          <p14:tracePt t="34627" x="7862888" y="5251450"/>
          <p14:tracePt t="34634" x="7835900" y="5259388"/>
          <p14:tracePt t="34641" x="7589838" y="5259388"/>
          <p14:tracePt t="34648" x="7370763" y="5259388"/>
          <p14:tracePt t="34658" x="7251700" y="5287963"/>
          <p14:tracePt t="34662" x="7178675" y="5287963"/>
          <p14:tracePt t="34669" x="7086600" y="5287963"/>
          <p14:tracePt t="34675" x="7059613" y="5287963"/>
          <p14:tracePt t="34683" x="7040563" y="5287963"/>
          <p14:tracePt t="34690" x="7013575" y="5287963"/>
          <p14:tracePt t="34696" x="7004050" y="5287963"/>
          <p14:tracePt t="34706" x="6923088" y="5259388"/>
          <p14:tracePt t="34717" x="6913563" y="5259388"/>
          <p14:tracePt t="34725" x="6904038" y="5259388"/>
          <p14:tracePt t="35040" x="6977063" y="5259388"/>
          <p14:tracePt t="35047" x="7059613" y="5251450"/>
          <p14:tracePt t="35054" x="7451725" y="5205413"/>
          <p14:tracePt t="35061" x="7524750" y="5205413"/>
          <p14:tracePt t="35068" x="7853363" y="5205413"/>
          <p14:tracePt t="35075" x="7981950" y="5205413"/>
          <p14:tracePt t="35081" x="8054975" y="5205413"/>
          <p14:tracePt t="35089" x="8475663" y="5222875"/>
          <p14:tracePt t="35095" x="8548688" y="5232400"/>
          <p14:tracePt t="35102" x="8775700" y="5251450"/>
          <p14:tracePt t="35109" x="8904288" y="5278438"/>
          <p14:tracePt t="35115" x="8967788" y="5287963"/>
          <p14:tracePt t="35123" x="9096375" y="5305425"/>
          <p14:tracePt t="35129" x="9169400" y="5314950"/>
          <p14:tracePt t="35136" x="9251950" y="5332413"/>
          <p14:tracePt t="35143" x="9342438" y="5341938"/>
          <p14:tracePt t="35150" x="9471025" y="5360988"/>
          <p14:tracePt t="35158" x="9607550" y="5368925"/>
          <p14:tracePt t="35164" x="9772650" y="5405438"/>
          <p14:tracePt t="35173" x="9972675" y="5414963"/>
          <p14:tracePt t="35178" x="9991725" y="5424488"/>
          <p14:tracePt t="35186" x="10009188" y="5434013"/>
          <p14:tracePt t="35194" x="10018713" y="5434013"/>
          <p14:tracePt t="35214" x="10018713" y="5441950"/>
          <p14:tracePt t="35235" x="10018713" y="5451475"/>
          <p14:tracePt t="35241" x="10018713" y="5461000"/>
          <p14:tracePt t="35258" x="10018713" y="5470525"/>
          <p14:tracePt t="35262" x="10018713" y="5478463"/>
          <p14:tracePt t="35692" x="10101263" y="5424488"/>
          <p14:tracePt t="35700" x="10145713" y="5405438"/>
          <p14:tracePt t="35706" x="10164763" y="5397500"/>
          <p14:tracePt t="35711" x="10218738" y="5332413"/>
          <p14:tracePt t="35717" x="10283825" y="5314950"/>
          <p14:tracePt t="35724" x="10310813" y="5287963"/>
          <p14:tracePt t="35731" x="10364788" y="5268913"/>
          <p14:tracePt t="35738" x="10401300" y="5232400"/>
          <p14:tracePt t="35746" x="10429875" y="5222875"/>
          <p14:tracePt t="35752" x="10474325" y="5214938"/>
          <p14:tracePt t="35758" x="10510838" y="5205413"/>
          <p14:tracePt t="35765" x="10547350" y="5186363"/>
          <p14:tracePt t="35772" x="10585450" y="5178425"/>
          <p14:tracePt t="35779" x="10612438" y="5168900"/>
          <p14:tracePt t="35786" x="10648950" y="5132388"/>
          <p14:tracePt t="35793" x="10675938" y="5122863"/>
          <p14:tracePt t="35800" x="10712450" y="5105400"/>
          <p14:tracePt t="35807" x="10731500" y="5095875"/>
          <p14:tracePt t="35815" x="10768013" y="5068888"/>
          <p14:tracePt t="35821" x="10804525" y="5059363"/>
          <p14:tracePt t="35829" x="10821988" y="5040313"/>
          <p14:tracePt t="35835" x="10831513" y="5032375"/>
          <p14:tracePt t="35841" x="10841038" y="5022850"/>
          <p14:tracePt t="35870" x="10858500" y="5013325"/>
          <p14:tracePt t="35892" x="10868025" y="5013325"/>
          <p14:tracePt t="35898" x="10877550" y="5003800"/>
          <p14:tracePt t="35913" x="10877550" y="4995863"/>
          <p14:tracePt t="35926" x="10877550" y="4986338"/>
          <p14:tracePt t="35967" x="10868025" y="4986338"/>
          <p14:tracePt t="35974" x="10848975" y="4986338"/>
          <p14:tracePt t="35987" x="10841038" y="4986338"/>
          <p14:tracePt t="35994" x="10831513" y="4986338"/>
          <p14:tracePt t="36001" x="10821988" y="4986338"/>
          <p14:tracePt t="36008" x="10804525" y="4986338"/>
          <p14:tracePt t="36015" x="10795000" y="4995863"/>
          <p14:tracePt t="36022" x="10768013" y="5013325"/>
          <p14:tracePt t="36031" x="10748963" y="5040313"/>
          <p14:tracePt t="36035" x="10739438" y="5059363"/>
          <p14:tracePt t="36042" x="10731500" y="5095875"/>
          <p14:tracePt t="36049" x="10721975" y="5095875"/>
          <p14:tracePt t="36055" x="10721975" y="5105400"/>
          <p14:tracePt t="36062" x="10712450" y="5132388"/>
          <p14:tracePt t="36069" x="10712450" y="5149850"/>
          <p14:tracePt t="36075" x="10712450" y="5168900"/>
          <p14:tracePt t="36082" x="10712450" y="5195888"/>
          <p14:tracePt t="36090" x="10712450" y="5205413"/>
          <p14:tracePt t="36098" x="10712450" y="5214938"/>
          <p14:tracePt t="36103" x="10712450" y="5251450"/>
          <p14:tracePt t="36110" x="10712450" y="5259388"/>
          <p14:tracePt t="36117" x="10712450" y="5268913"/>
          <p14:tracePt t="36124" x="10731500" y="5287963"/>
          <p14:tracePt t="36131" x="10758488" y="5305425"/>
          <p14:tracePt t="36138" x="10804525" y="5314950"/>
          <p14:tracePt t="36147" x="10821988" y="5324475"/>
          <p14:tracePt t="36152" x="10858500" y="5351463"/>
          <p14:tracePt t="36159" x="10858500" y="5360988"/>
          <p14:tracePt t="36165" x="10895013" y="5368925"/>
          <p14:tracePt t="36172" x="10914063" y="5378450"/>
          <p14:tracePt t="36179" x="10931525" y="5378450"/>
          <p14:tracePt t="36186" x="10950575" y="5387975"/>
          <p14:tracePt t="36196" x="10987088" y="5387975"/>
          <p14:tracePt t="36202" x="11004550" y="5397500"/>
          <p14:tracePt t="36209" x="11014075" y="5405438"/>
          <p14:tracePt t="36215" x="11023600" y="5414963"/>
          <p14:tracePt t="36224" x="11041063" y="5414963"/>
          <p14:tracePt t="36231" x="11060113" y="5424488"/>
          <p14:tracePt t="36235" x="11077575" y="5424488"/>
          <p14:tracePt t="36244" x="11087100" y="5434013"/>
          <p14:tracePt t="36256" x="11104563" y="5434013"/>
          <p14:tracePt t="36277" x="11114088" y="5434013"/>
          <p14:tracePt t="36291" x="11123613" y="5434013"/>
          <p14:tracePt t="36313" x="11133138" y="5434013"/>
          <p14:tracePt t="36339" x="11150600" y="5434013"/>
          <p14:tracePt t="36354" x="11160125" y="5434013"/>
          <p14:tracePt t="36367" x="11169650" y="5424488"/>
          <p14:tracePt t="36388" x="11177588" y="5414963"/>
          <p14:tracePt t="36409" x="11187113" y="5414963"/>
          <p14:tracePt t="36443" x="11187113" y="5405438"/>
          <p14:tracePt t="36471" x="11196638" y="5397500"/>
          <p14:tracePt t="36492" x="11196638" y="5387975"/>
          <p14:tracePt t="36526" x="11196638" y="5378450"/>
          <p14:tracePt t="36651" x="11187113" y="5378450"/>
          <p14:tracePt t="36657" x="11177588" y="5378450"/>
          <p14:tracePt t="36664" x="11169650" y="5378450"/>
          <p14:tracePt t="36672" x="11160125" y="5378450"/>
          <p14:tracePt t="36678" x="11141075" y="5378450"/>
          <p14:tracePt t="36699" x="11133138" y="5378450"/>
          <p14:tracePt t="36706" x="11123613" y="5378450"/>
          <p14:tracePt t="36720" x="11114088" y="5378450"/>
          <p14:tracePt t="36741" x="11104563" y="5378450"/>
          <p14:tracePt t="36748" x="11096625" y="5378450"/>
          <p14:tracePt t="36768" x="11087100" y="5378450"/>
          <p14:tracePt t="36818" x="11077575" y="5378450"/>
          <p14:tracePt t="36850" x="11060113" y="5378450"/>
          <p14:tracePt t="36886" x="11050588" y="5378450"/>
          <p14:tracePt t="36913" x="11041063" y="5378450"/>
          <p14:tracePt t="37971" x="10885488" y="5360988"/>
          <p14:tracePt t="37977" x="10877550" y="5360988"/>
          <p14:tracePt t="37985" x="10795000" y="5341938"/>
          <p14:tracePt t="37992" x="10575925" y="5259388"/>
          <p14:tracePt t="37997" x="10320338" y="5205413"/>
          <p14:tracePt t="38005" x="10201275" y="5159375"/>
          <p14:tracePt t="38013" x="10101263" y="5113338"/>
          <p14:tracePt t="38018" x="9817100" y="4949825"/>
          <p14:tracePt t="38025" x="9571038" y="4830763"/>
          <p14:tracePt t="38032" x="9232900" y="4730750"/>
          <p14:tracePt t="38038" x="9159875" y="4702175"/>
          <p14:tracePt t="38045" x="8950325" y="4657725"/>
          <p14:tracePt t="38053" x="8794750" y="4621213"/>
          <p14:tracePt t="38062" x="8512175" y="4565650"/>
          <p14:tracePt t="38066" x="8410575" y="4556125"/>
          <p14:tracePt t="38074" x="8264525" y="4529138"/>
          <p14:tracePt t="38081" x="8174038" y="4502150"/>
          <p14:tracePt t="38087" x="8137525" y="4502150"/>
          <p14:tracePt t="38095" x="8108950" y="4492625"/>
          <p14:tracePt t="38101" x="8027988" y="4465638"/>
          <p14:tracePt t="38108" x="7991475" y="4456113"/>
          <p14:tracePt t="38114" x="7926388" y="4438650"/>
          <p14:tracePt t="38122" x="7862888" y="4429125"/>
          <p14:tracePt t="38129" x="7835900" y="4429125"/>
          <p14:tracePt t="38136" x="7816850" y="4429125"/>
          <p14:tracePt t="38146" x="7799388" y="4410075"/>
          <p14:tracePt t="38149" x="7780338" y="4410075"/>
          <p14:tracePt t="38156" x="7772400" y="4410075"/>
          <p14:tracePt t="38165" x="7762875" y="4410075"/>
          <p14:tracePt t="38170" x="7743825" y="4410075"/>
          <p14:tracePt t="38179" x="7743825" y="4402138"/>
          <p14:tracePt t="38192" x="7735888" y="4392613"/>
          <p14:tracePt t="38197" x="7735888" y="4373563"/>
          <p14:tracePt t="38212" x="7735888" y="4365625"/>
          <p14:tracePt t="38218" x="7735888" y="4346575"/>
          <p14:tracePt t="38232" x="7735888" y="4329113"/>
          <p14:tracePt t="38246" x="7735888" y="4319588"/>
          <p14:tracePt t="38263" x="7735888" y="4310063"/>
          <p14:tracePt t="38266" x="7735888" y="4300538"/>
          <p14:tracePt t="38275" x="7753350" y="4292600"/>
          <p14:tracePt t="38280" x="7753350" y="4283075"/>
          <p14:tracePt t="38287" x="7762875" y="4273550"/>
          <p14:tracePt t="38296" x="7772400" y="4264025"/>
          <p14:tracePt t="38301" x="7780338" y="4246563"/>
          <p14:tracePt t="38308" x="7789863" y="4227513"/>
          <p14:tracePt t="38315" x="7808913" y="4210050"/>
          <p14:tracePt t="38323" x="7853363" y="4191000"/>
          <p14:tracePt t="38328" x="7881938" y="4164013"/>
          <p14:tracePt t="38335" x="7918450" y="4137025"/>
          <p14:tracePt t="38346" x="7962900" y="4110038"/>
          <p14:tracePt t="38351" x="7991475" y="4090988"/>
          <p14:tracePt t="38356" x="8108950" y="4027488"/>
          <p14:tracePt t="38362" x="8137525" y="4017963"/>
          <p14:tracePt t="38370" x="8228013" y="4008438"/>
          <p14:tracePt t="38377" x="8301038" y="4008438"/>
          <p14:tracePt t="38384" x="8393113" y="3990975"/>
          <p14:tracePt t="38392" x="8483600" y="3990975"/>
          <p14:tracePt t="38398" x="8539163" y="3990975"/>
          <p14:tracePt t="38405" x="8612188" y="3990975"/>
          <p14:tracePt t="38413" x="8648700" y="3990975"/>
          <p14:tracePt t="38419" x="8785225" y="4000500"/>
          <p14:tracePt t="38426" x="8794750" y="4000500"/>
          <p14:tracePt t="38432" x="8894763" y="4017963"/>
          <p14:tracePt t="38440" x="8977313" y="4037013"/>
          <p14:tracePt t="38446" x="9105900" y="4073525"/>
          <p14:tracePt t="38454" x="9186863" y="4081463"/>
          <p14:tracePt t="38462" x="9278938" y="4100513"/>
          <p14:tracePt t="38466" x="9388475" y="4110038"/>
          <p14:tracePt t="38474" x="9478963" y="4110038"/>
          <p14:tracePt t="38480" x="9561513" y="4117975"/>
          <p14:tracePt t="38487" x="9690100" y="4137025"/>
          <p14:tracePt t="38496" x="9780588" y="4146550"/>
          <p14:tracePt t="38501" x="9909175" y="4183063"/>
          <p14:tracePt t="38508" x="9972675" y="4183063"/>
          <p14:tracePt t="38516" x="10101263" y="4191000"/>
          <p14:tracePt t="38522" x="10128250" y="4191000"/>
          <p14:tracePt t="38529" x="10182225" y="4200525"/>
          <p14:tracePt t="38535" x="10228263" y="4200525"/>
          <p14:tracePt t="38546" x="10283825" y="4200525"/>
          <p14:tracePt t="38551" x="10337800" y="4219575"/>
          <p14:tracePt t="38556" x="10410825" y="4219575"/>
          <p14:tracePt t="38565" x="10456863" y="4219575"/>
          <p14:tracePt t="38570" x="10539413" y="4219575"/>
          <p14:tracePt t="38578" x="10575925" y="4219575"/>
          <p14:tracePt t="38584" x="10629900" y="4219575"/>
          <p14:tracePt t="38591" x="10675938" y="4219575"/>
          <p14:tracePt t="38598" x="10721975" y="4227513"/>
          <p14:tracePt t="38605" x="10758488" y="4227513"/>
          <p14:tracePt t="38612" x="10775950" y="4227513"/>
          <p14:tracePt t="38618" x="10821988" y="4237038"/>
          <p14:tracePt t="38625" x="10831513" y="4237038"/>
          <p14:tracePt t="38632" x="10868025" y="4237038"/>
          <p14:tracePt t="38639" x="10885488" y="4237038"/>
          <p14:tracePt t="38647" x="10922000" y="4237038"/>
          <p14:tracePt t="38654" x="10941050" y="4237038"/>
          <p14:tracePt t="38662" x="10958513" y="4237038"/>
          <p14:tracePt t="38666" x="10977563" y="4237038"/>
          <p14:tracePt t="38675" x="11004550" y="4237038"/>
          <p14:tracePt t="38680" x="11023600" y="4237038"/>
          <p14:tracePt t="38687" x="11041063" y="4237038"/>
          <p14:tracePt t="38695" x="11060113" y="4237038"/>
          <p14:tracePt t="38702" x="11077575" y="4237038"/>
          <p14:tracePt t="38708" x="11104563" y="4237038"/>
          <p14:tracePt t="38715" x="11123613" y="4237038"/>
          <p14:tracePt t="38723" x="11141075" y="4237038"/>
          <p14:tracePt t="38729" x="11169650" y="4237038"/>
          <p14:tracePt t="38736" x="11177588" y="4237038"/>
          <p14:tracePt t="38747" x="11214100" y="4246563"/>
          <p14:tracePt t="38749" x="11233150" y="4256088"/>
          <p14:tracePt t="38757" x="11250613" y="4264025"/>
          <p14:tracePt t="38764" x="11269663" y="4283075"/>
          <p14:tracePt t="38771" x="11296650" y="4292600"/>
          <p14:tracePt t="38779" x="11306175" y="4300538"/>
          <p14:tracePt t="38784" x="11315700" y="4300538"/>
          <p14:tracePt t="38792" x="11323638" y="4310063"/>
          <p14:tracePt t="38799" x="11333163" y="4310063"/>
          <p14:tracePt t="38805" x="11342688" y="4319588"/>
          <p14:tracePt t="38819" x="11352213" y="4329113"/>
          <p14:tracePt t="38846" x="11369675" y="4337050"/>
          <p14:tracePt t="38867" x="11379200" y="4337050"/>
          <p14:tracePt t="38888" x="11379200" y="4346575"/>
          <p14:tracePt t="38902" x="11388725" y="4346575"/>
          <p14:tracePt t="38936" x="11398250" y="4346575"/>
          <p14:tracePt t="39091" x="11398250" y="4329113"/>
          <p14:tracePt t="39103" x="11398250" y="4319588"/>
          <p14:tracePt t="39109" x="11398250" y="4310063"/>
          <p14:tracePt t="39117" x="11388725" y="4310063"/>
          <p14:tracePt t="39123" x="11388725" y="4300538"/>
          <p14:tracePt t="39130" x="11379200" y="4300538"/>
          <p14:tracePt t="39136" x="11360150" y="4292600"/>
          <p14:tracePt t="39148" x="11352213" y="4273550"/>
          <p14:tracePt t="39151" x="11342688" y="4273550"/>
          <p14:tracePt t="39165" x="11333163" y="4264025"/>
          <p14:tracePt t="39172" x="11323638" y="4256088"/>
          <p14:tracePt t="39180" x="11315700" y="4256088"/>
          <p14:tracePt t="39185" x="11306175" y="4246563"/>
          <p14:tracePt t="39193" x="11296650" y="4246563"/>
          <p14:tracePt t="39199" x="11269663" y="4237038"/>
          <p14:tracePt t="39213" x="11260138" y="4227513"/>
          <p14:tracePt t="39219" x="11250613" y="4227513"/>
          <p14:tracePt t="39226" x="11242675" y="4219575"/>
          <p14:tracePt t="39234" x="11233150" y="4219575"/>
          <p14:tracePt t="39240" x="11223625" y="4219575"/>
          <p14:tracePt t="39247" x="11223625" y="4210050"/>
          <p14:tracePt t="39254" x="11214100" y="4210050"/>
          <p14:tracePt t="39260" x="11206163" y="4210050"/>
          <p14:tracePt t="39267" x="11196638" y="4191000"/>
          <p14:tracePt t="39275" x="11187113" y="4191000"/>
          <p14:tracePt t="39289" x="11177588" y="4191000"/>
          <p14:tracePt t="39296" x="11169650" y="4191000"/>
          <p14:tracePt t="39315" x="11160125" y="4183063"/>
          <p14:tracePt t="39346" x="11150600" y="4183063"/>
          <p14:tracePt t="39373" x="11150600" y="4173538"/>
          <p14:tracePt t="39406" x="11150600" y="4164013"/>
          <p14:tracePt t="39441" x="11150600" y="4154488"/>
          <p14:tracePt t="39462" x="11150600" y="4146550"/>
          <p14:tracePt t="39476" x="11150600" y="4137025"/>
          <p14:tracePt t="39540" x="11150600" y="4117975"/>
          <p14:tracePt t="39572" x="11150600" y="4110038"/>
          <p14:tracePt t="39606" x="11150600" y="4100513"/>
          <p14:tracePt t="39641" x="11150600" y="4090988"/>
          <p14:tracePt t="39691" x="11150600" y="4081463"/>
          <p14:tracePt t="39724" x="11160125" y="4081463"/>
          <p14:tracePt t="39758" x="11169650" y="4081463"/>
          <p14:tracePt t="39794" x="11177588" y="4081463"/>
          <p14:tracePt t="39821" x="11187113" y="4081463"/>
          <p14:tracePt t="39883" x="11206163" y="4081463"/>
          <p14:tracePt t="39917" x="11214100" y="4081463"/>
          <p14:tracePt t="39924" x="11214100" y="4090988"/>
          <p14:tracePt t="39938" x="11214100" y="4100513"/>
          <p14:tracePt t="39959" x="11214100" y="4110038"/>
          <p14:tracePt t="39965" x="11214100" y="4127500"/>
          <p14:tracePt t="39979" x="11177588" y="4146550"/>
          <p14:tracePt t="39986" x="11150600" y="4173538"/>
          <p14:tracePt t="39993" x="11114088" y="4191000"/>
          <p14:tracePt t="40002" x="11041063" y="4227513"/>
          <p14:tracePt t="40007" x="11014075" y="4246563"/>
          <p14:tracePt t="40014" x="10995025" y="4256088"/>
          <p14:tracePt t="40021" x="10895013" y="4310063"/>
          <p14:tracePt t="40031" x="10841038" y="4346575"/>
          <p14:tracePt t="40035" x="10775950" y="4383088"/>
          <p14:tracePt t="40042" x="10685463" y="4429125"/>
          <p14:tracePt t="40048" x="10529888" y="4483100"/>
          <p14:tracePt t="40055" x="10437813" y="4511675"/>
          <p14:tracePt t="40064" x="10291763" y="4529138"/>
          <p14:tracePt t="40069" x="10210800" y="4556125"/>
          <p14:tracePt t="40076" x="10064750" y="4584700"/>
          <p14:tracePt t="40083" x="9836150" y="4602163"/>
          <p14:tracePt t="40090" x="9588500" y="4638675"/>
          <p14:tracePt t="40097" x="9342438" y="4665663"/>
          <p14:tracePt t="40103" x="9305925" y="4665663"/>
          <p14:tracePt t="40110" x="9050338" y="4702175"/>
          <p14:tracePt t="40118" x="8712200" y="4721225"/>
          <p14:tracePt t="40125" x="8512175" y="4738688"/>
          <p14:tracePt t="40131" x="8366125" y="4748213"/>
          <p14:tracePt t="40138" x="8247063" y="4767263"/>
          <p14:tracePt t="40147" x="8064500" y="4794250"/>
          <p14:tracePt t="40153" x="7780338" y="4811713"/>
          <p14:tracePt t="40161" x="7634288" y="4830763"/>
          <p14:tracePt t="40165" x="7488238" y="4840288"/>
          <p14:tracePt t="40173" x="7415213" y="4857750"/>
          <p14:tracePt t="40181" x="7342188" y="4857750"/>
          <p14:tracePt t="40186" x="7305675" y="4857750"/>
          <p14:tracePt t="40198" x="7205663" y="4867275"/>
          <p14:tracePt t="40201" x="7096125" y="4867275"/>
          <p14:tracePt t="40207" x="7069138" y="4867275"/>
          <p14:tracePt t="40215" x="6986588" y="4867275"/>
          <p14:tracePt t="40222" x="6959600" y="4867275"/>
          <p14:tracePt t="40230" x="6913563" y="4867275"/>
          <p14:tracePt t="40235" x="6886575" y="4857750"/>
          <p14:tracePt t="40243" x="6867525" y="4857750"/>
          <p14:tracePt t="40249" x="6858000" y="4857750"/>
          <p14:tracePt t="40255" x="6840538" y="4848225"/>
          <p14:tracePt t="40263" x="6813550" y="4840288"/>
          <p14:tracePt t="40269" x="6804025" y="4840288"/>
          <p14:tracePt t="40277" x="6794500" y="4811713"/>
          <p14:tracePt t="40284" x="6784975" y="4803775"/>
          <p14:tracePt t="40291" x="6777038" y="4784725"/>
          <p14:tracePt t="40301" x="6777038" y="4775200"/>
          <p14:tracePt t="40304" x="6767513" y="4767263"/>
          <p14:tracePt t="40325" x="6757988" y="4748213"/>
          <p14:tracePt t="40338" x="6757988" y="4730750"/>
          <p14:tracePt t="40739" x="6731000" y="4675188"/>
          <p14:tracePt t="40746" x="6721475" y="4665663"/>
          <p14:tracePt t="40754" x="6711950" y="4648200"/>
          <p14:tracePt t="40762" x="6704013" y="4602163"/>
          <p14:tracePt t="40766" x="6694488" y="4584700"/>
          <p14:tracePt t="40774" x="6684963" y="4565650"/>
          <p14:tracePt t="40781" x="6684963" y="4556125"/>
          <p14:tracePt t="40787" x="6675438" y="4548188"/>
          <p14:tracePt t="40796" x="6675438" y="4538663"/>
          <p14:tracePt t="40800" x="6675438" y="4529138"/>
          <p14:tracePt t="40808" x="6675438" y="4519613"/>
          <p14:tracePt t="40815" x="6657975" y="4511675"/>
          <p14:tracePt t="40830" x="6657975" y="4502150"/>
          <p14:tracePt t="40835" x="6657975" y="4492625"/>
          <p14:tracePt t="40856" x="6657975" y="4483100"/>
          <p14:tracePt t="40884" x="6657975" y="4475163"/>
          <p14:tracePt t="41029" x="6657975" y="4483100"/>
          <p14:tracePt t="41036" x="6657975" y="4492625"/>
          <p14:tracePt t="41044" x="6657975" y="4502150"/>
          <p14:tracePt t="41050" x="6648450" y="4511675"/>
          <p14:tracePt t="41056" x="6630988" y="4529138"/>
          <p14:tracePt t="41063" x="6621463" y="4548188"/>
          <p14:tracePt t="41071" x="6584950" y="4565650"/>
          <p14:tracePt t="41078" x="6565900" y="4575175"/>
          <p14:tracePt t="41084" x="6565900" y="4584700"/>
          <p14:tracePt t="41092" x="6557963" y="4592638"/>
          <p14:tracePt t="41098" x="6548438" y="4602163"/>
          <p14:tracePt t="41106" x="6538913" y="4602163"/>
          <p14:tracePt t="41112" x="6529388" y="4611688"/>
          <p14:tracePt t="41119" x="6521450" y="4629150"/>
          <p14:tracePt t="41129" x="6511925" y="4638675"/>
          <p14:tracePt t="41132" x="6502400" y="4657725"/>
          <p14:tracePt t="41139" x="6483350" y="4675188"/>
          <p14:tracePt t="41146" x="6475413" y="4694238"/>
          <p14:tracePt t="41154" x="6465888" y="4711700"/>
          <p14:tracePt t="41162" x="6456363" y="4730750"/>
          <p14:tracePt t="41167" x="6446838" y="4748213"/>
          <p14:tracePt t="41175" x="6446838" y="4767263"/>
          <p14:tracePt t="41181" x="6438900" y="4794250"/>
          <p14:tracePt t="41188" x="6438900" y="4811713"/>
          <p14:tracePt t="41196" x="6438900" y="4830763"/>
          <p14:tracePt t="41203" x="6429375" y="4840288"/>
          <p14:tracePt t="41212" x="6429375" y="4857750"/>
          <p14:tracePt t="41215" x="6429375" y="4867275"/>
          <p14:tracePt t="41223" x="6429375" y="4884738"/>
          <p14:tracePt t="41236" x="6429375" y="4894263"/>
          <p14:tracePt t="41245" x="6429375" y="4903788"/>
          <p14:tracePt t="41250" x="6429375" y="4913313"/>
          <p14:tracePt t="41257" x="6429375" y="4922838"/>
          <p14:tracePt t="41264" x="6429375" y="4930775"/>
          <p14:tracePt t="41271" x="6419850" y="4930775"/>
          <p14:tracePt t="41284" x="6419850" y="4940300"/>
          <p14:tracePt t="41298" x="6410325" y="4940300"/>
          <p14:tracePt t="41306" x="6373813" y="4940300"/>
          <p14:tracePt t="41313" x="6365875" y="4940300"/>
          <p14:tracePt t="41320" x="6346825" y="4940300"/>
          <p14:tracePt t="41329" x="6329363" y="4940300"/>
          <p14:tracePt t="41333" x="6319838" y="4940300"/>
          <p14:tracePt t="41340" x="6292850" y="4940300"/>
          <p14:tracePt t="41347" x="6273800" y="4922838"/>
          <p14:tracePt t="41354" x="6256338" y="4894263"/>
          <p14:tracePt t="41362" x="6237288" y="4848225"/>
          <p14:tracePt t="41367" x="6219825" y="4821238"/>
          <p14:tracePt t="41375" x="6200775" y="4803775"/>
          <p14:tracePt t="41381" x="6191250" y="4784725"/>
          <p14:tracePt t="41388" x="6191250" y="4748213"/>
          <p14:tracePt t="41395" x="6191250" y="4721225"/>
          <p14:tracePt t="41402" x="6191250" y="4702175"/>
          <p14:tracePt t="41412" x="6191250" y="4684713"/>
          <p14:tracePt t="41423" x="6191250" y="4657725"/>
          <p14:tracePt t="41430" x="6191250" y="4648200"/>
          <p14:tracePt t="41436" x="6191250" y="4638675"/>
          <p14:tracePt t="41445" x="6191250" y="4621213"/>
          <p14:tracePt t="41450" x="6191250" y="4592638"/>
          <p14:tracePt t="41457" x="6219825" y="4575175"/>
          <p14:tracePt t="41465" x="6227763" y="4556125"/>
          <p14:tracePt t="41471" x="6246813" y="4519613"/>
          <p14:tracePt t="41478" x="6256338" y="4492625"/>
          <p14:tracePt t="41485" x="6264275" y="4483100"/>
          <p14:tracePt t="41495" x="6273800" y="4465638"/>
          <p14:tracePt t="41499" x="6310313" y="4446588"/>
          <p14:tracePt t="41506" x="6337300" y="4438650"/>
          <p14:tracePt t="41512" x="6356350" y="4419600"/>
          <p14:tracePt t="41519" x="6383338" y="4383088"/>
          <p14:tracePt t="41528" x="6410325" y="4373563"/>
          <p14:tracePt t="41533" x="6419850" y="4365625"/>
          <p14:tracePt t="41541" x="6438900" y="4365625"/>
          <p14:tracePt t="41547" x="6446838" y="4365625"/>
          <p14:tracePt t="41554" x="6465888" y="4365625"/>
          <p14:tracePt t="41563" x="6492875" y="4365625"/>
          <p14:tracePt t="41567" x="6529388" y="4365625"/>
          <p14:tracePt t="41575" x="6538913" y="4365625"/>
          <p14:tracePt t="41581" x="6557963" y="4365625"/>
          <p14:tracePt t="41588" x="6575425" y="4365625"/>
          <p14:tracePt t="41595" x="6602413" y="4373563"/>
          <p14:tracePt t="41602" x="6638925" y="4392613"/>
          <p14:tracePt t="41610" x="6667500" y="4410075"/>
          <p14:tracePt t="41615" x="6684963" y="4429125"/>
          <p14:tracePt t="41623" x="6731000" y="4456113"/>
          <p14:tracePt t="41629" x="6748463" y="4465638"/>
          <p14:tracePt t="41636" x="6767513" y="4483100"/>
          <p14:tracePt t="41645" x="6784975" y="4492625"/>
          <p14:tracePt t="41650" x="6813550" y="4519613"/>
          <p14:tracePt t="41657" x="6813550" y="4529138"/>
          <p14:tracePt t="41663" x="6840538" y="4548188"/>
          <p14:tracePt t="41671" x="6850063" y="4556125"/>
          <p14:tracePt t="41679" x="6858000" y="4575175"/>
          <p14:tracePt t="41684" x="6877050" y="4584700"/>
          <p14:tracePt t="41695" x="6886575" y="4611688"/>
          <p14:tracePt t="41699" x="6894513" y="4621213"/>
          <p14:tracePt t="41706" x="6904038" y="4638675"/>
          <p14:tracePt t="41713" x="6913563" y="4657725"/>
          <p14:tracePt t="41719" x="6913563" y="4665663"/>
          <p14:tracePt t="41727" x="6913563" y="4675188"/>
          <p14:tracePt t="41734" x="6923088" y="4684713"/>
          <p14:tracePt t="41741" x="6923088" y="4694238"/>
          <p14:tracePt t="41747" x="6923088" y="4702175"/>
          <p14:tracePt t="41756" x="6923088" y="4711700"/>
          <p14:tracePt t="41762" x="6923088" y="4721225"/>
          <p14:tracePt t="41779" x="6923088" y="4730750"/>
          <p14:tracePt t="41782" x="6923088" y="4738688"/>
          <p14:tracePt t="41795" x="6923088" y="4748213"/>
          <p14:tracePt t="41812" x="6923088" y="4757738"/>
          <p14:tracePt t="41824" x="6923088" y="4767263"/>
          <p14:tracePt t="41831" x="6913563" y="4775200"/>
          <p14:tracePt t="41845" x="6894513" y="4775200"/>
          <p14:tracePt t="41851" x="6850063" y="4775200"/>
          <p14:tracePt t="41857" x="6831013" y="4775200"/>
          <p14:tracePt t="41864" x="6804025" y="4775200"/>
          <p14:tracePt t="41872" x="6784975" y="4775200"/>
          <p14:tracePt t="41878" x="6767513" y="4775200"/>
          <p14:tracePt t="41885" x="6748463" y="4767263"/>
          <p14:tracePt t="41896" x="6740525" y="4767263"/>
          <p14:tracePt t="41899" x="6721475" y="4757738"/>
          <p14:tracePt t="41906" x="6704013" y="4738688"/>
          <p14:tracePt t="41913" x="6694488" y="4730750"/>
          <p14:tracePt t="41921" x="6694488" y="4721225"/>
          <p14:tracePt t="41929" x="6667500" y="4684713"/>
          <p14:tracePt t="41948" x="6657975" y="4657725"/>
          <p14:tracePt t="41955" x="6648450" y="4657725"/>
          <p14:tracePt t="41962" x="6602413" y="4621213"/>
          <p14:tracePt t="41979" x="6594475" y="4611688"/>
          <p14:tracePt t="41989" x="6584950" y="4602163"/>
          <p14:tracePt t="41996" x="6575425" y="4592638"/>
          <p14:tracePt t="42003" x="6565900" y="4565650"/>
          <p14:tracePt t="42016" x="6565900" y="4556125"/>
          <p14:tracePt t="42024" x="6557963" y="4556125"/>
          <p14:tracePt t="42037" x="6557963" y="4538663"/>
          <p14:tracePt t="42045" x="6557963" y="4519613"/>
          <p14:tracePt t="42051" x="6557963" y="4511675"/>
          <p14:tracePt t="42065" x="6557963" y="4492625"/>
          <p14:tracePt t="42072" x="6557963" y="4483100"/>
          <p14:tracePt t="42080" x="6557963" y="4475163"/>
          <p14:tracePt t="42095" x="6565900" y="4465638"/>
          <p14:tracePt t="42099" x="6584950" y="4456113"/>
          <p14:tracePt t="42106" x="6602413" y="4446588"/>
          <p14:tracePt t="42114" x="6630988" y="4446588"/>
          <p14:tracePt t="42120" x="6657975" y="4438650"/>
          <p14:tracePt t="42128" x="6694488" y="4429125"/>
          <p14:tracePt t="42134" x="6748463" y="4429125"/>
          <p14:tracePt t="42142" x="6784975" y="4429125"/>
          <p14:tracePt t="42149" x="6813550" y="4429125"/>
          <p14:tracePt t="42155" x="6877050" y="4446588"/>
          <p14:tracePt t="42162" x="6904038" y="4456113"/>
          <p14:tracePt t="42168" x="6959600" y="4475163"/>
          <p14:tracePt t="42179" x="6986588" y="4483100"/>
          <p14:tracePt t="42182" x="7004050" y="4492625"/>
          <p14:tracePt t="42189" x="7069138" y="4529138"/>
          <p14:tracePt t="42196" x="7077075" y="4529138"/>
          <p14:tracePt t="42204" x="7096125" y="4538663"/>
          <p14:tracePt t="42211" x="7113588" y="4548188"/>
          <p14:tracePt t="42216" x="7132638" y="4556125"/>
          <p14:tracePt t="42224" x="7142163" y="4565650"/>
          <p14:tracePt t="42230" x="7150100" y="4575175"/>
          <p14:tracePt t="42237" x="7150100" y="4584700"/>
          <p14:tracePt t="42246" x="7169150" y="4592638"/>
          <p14:tracePt t="42251" x="7169150" y="4611688"/>
          <p14:tracePt t="42258" x="7178675" y="4621213"/>
          <p14:tracePt t="42265" x="7178675" y="4629150"/>
          <p14:tracePt t="42295" x="7178675" y="4638675"/>
          <p14:tracePt t="42300" x="7178675" y="4648200"/>
          <p14:tracePt t="42313" x="7178675" y="4657725"/>
          <p14:tracePt t="42320" x="7178675" y="4665663"/>
          <p14:tracePt t="42329" x="7178675" y="4675188"/>
          <p14:tracePt t="42334" x="7159625" y="4684713"/>
          <p14:tracePt t="42341" x="7113588" y="4694238"/>
          <p14:tracePt t="42349" x="7086600" y="4702175"/>
          <p14:tracePt t="42355" x="7050088" y="4711700"/>
          <p14:tracePt t="42362" x="7013575" y="4721225"/>
          <p14:tracePt t="42368" x="6959600" y="4721225"/>
          <p14:tracePt t="42380" x="6923088" y="4721225"/>
          <p14:tracePt t="42383" x="6886575" y="4721225"/>
          <p14:tracePt t="42389" x="6867525" y="4721225"/>
          <p14:tracePt t="42397" x="6840538" y="4721225"/>
          <p14:tracePt t="42403" x="6831013" y="4721225"/>
          <p14:tracePt t="42411" x="6821488" y="4721225"/>
          <p14:tracePt t="42417" x="6804025" y="4711700"/>
          <p14:tracePt t="42425" x="6794500" y="4702175"/>
          <p14:tracePt t="42432" x="6784975" y="4694238"/>
          <p14:tracePt t="42445" x="6777038" y="4694238"/>
          <p14:tracePt t="42452" x="6777038" y="4684713"/>
          <p14:tracePt t="42459" x="6767513" y="4684713"/>
          <p14:tracePt t="42465" x="6767513" y="4675188"/>
          <p14:tracePt t="42480" x="6767513" y="4665663"/>
          <p14:tracePt t="42486" x="6748463" y="4657725"/>
          <p14:tracePt t="42496" x="6748463" y="4648200"/>
          <p14:tracePt t="42500" x="6748463" y="4638675"/>
          <p14:tracePt t="42507" x="6748463" y="4629150"/>
          <p14:tracePt t="42514" x="6757988" y="4592638"/>
          <p14:tracePt t="42522" x="6794500" y="4575175"/>
          <p14:tracePt t="42528" x="6840538" y="4538663"/>
          <p14:tracePt t="42535" x="6904038" y="4483100"/>
          <p14:tracePt t="42542" x="6996113" y="4456113"/>
          <p14:tracePt t="42548" x="7077075" y="4446588"/>
          <p14:tracePt t="42555" x="7150100" y="4438650"/>
          <p14:tracePt t="42562" x="7196138" y="4419600"/>
          <p14:tracePt t="42568" x="7497763" y="4419600"/>
          <p14:tracePt t="42579" x="7662863" y="4429125"/>
          <p14:tracePt t="42584" x="7918450" y="4446588"/>
          <p14:tracePt t="42589" x="7991475" y="4456113"/>
          <p14:tracePt t="42599" x="8128000" y="4492625"/>
          <p14:tracePt t="42602" x="8220075" y="4529138"/>
          <p14:tracePt t="42611" x="8456613" y="4565650"/>
          <p14:tracePt t="42617" x="8585200" y="4592638"/>
          <p14:tracePt t="42625" x="8748713" y="4621213"/>
          <p14:tracePt t="42631" x="8848725" y="4675188"/>
          <p14:tracePt t="42638" x="8977313" y="4694238"/>
          <p14:tracePt t="42646" x="9023350" y="4721225"/>
          <p14:tracePt t="42652" x="9159875" y="4757738"/>
          <p14:tracePt t="42658" x="9251950" y="4784725"/>
          <p14:tracePt t="42665" x="9315450" y="4811713"/>
          <p14:tracePt t="42673" x="9415463" y="4840288"/>
          <p14:tracePt t="42679" x="9451975" y="4848225"/>
          <p14:tracePt t="42686" x="9515475" y="4867275"/>
          <p14:tracePt t="42696" x="9544050" y="4876800"/>
          <p14:tracePt t="42700" x="9571038" y="4876800"/>
          <p14:tracePt t="42707" x="9607550" y="4894263"/>
          <p14:tracePt t="42713" x="9625013" y="4894263"/>
          <p14:tracePt t="42729" x="9634538" y="4903788"/>
          <p14:tracePt t="42734" x="9644063" y="4903788"/>
          <p14:tracePt t="43026" x="9698038" y="4876800"/>
          <p14:tracePt t="43033" x="9799638" y="4821238"/>
          <p14:tracePt t="43040" x="10082213" y="4629150"/>
          <p14:tracePt t="43050" x="10164763" y="4575175"/>
          <p14:tracePt t="43059" x="10658475" y="4373563"/>
          <p14:tracePt t="43066" x="10768013" y="4346575"/>
          <p14:tracePt t="43073" x="10904538" y="4300538"/>
          <p14:tracePt t="43081" x="11068050" y="4300538"/>
          <p14:tracePt t="43086" x="11196638" y="4292600"/>
          <p14:tracePt t="43096" x="11287125" y="4292600"/>
          <p14:tracePt t="43100" x="11452225" y="4292600"/>
          <p14:tracePt t="43107" x="11479213" y="4292600"/>
          <p14:tracePt t="43113" x="11561763" y="4292600"/>
          <p14:tracePt t="43121" x="11598275" y="4292600"/>
          <p14:tracePt t="43128" x="11634788" y="4292600"/>
          <p14:tracePt t="43134" x="11680825" y="4300538"/>
          <p14:tracePt t="43142" x="11707813" y="4300538"/>
          <p14:tracePt t="43148" x="11763375" y="4310063"/>
          <p14:tracePt t="43156" x="11790363" y="4319588"/>
          <p14:tracePt t="43164" x="11826875" y="4319588"/>
          <p14:tracePt t="43170" x="11880850" y="4337050"/>
          <p14:tracePt t="43176" x="11899900" y="4337050"/>
          <p14:tracePt t="43183" x="11926888" y="4346575"/>
          <p14:tracePt t="43190" x="11953875" y="4346575"/>
          <p14:tracePt t="43198" x="11963400" y="4346575"/>
          <p14:tracePt t="43204" x="11972925" y="4346575"/>
          <p14:tracePt t="43212" x="11990388" y="4356100"/>
          <p14:tracePt t="43224" x="11999913" y="4356100"/>
          <p14:tracePt t="43253" x="12009438" y="4356100"/>
          <p14:tracePt t="43287" x="12026900" y="4356100"/>
          <p14:tracePt t="43336" x="12026900" y="4365625"/>
          <p14:tracePt t="43349" x="12026900" y="4373563"/>
          <p14:tracePt t="43356" x="12018963" y="4383088"/>
          <p14:tracePt t="43363" x="11999913" y="4392613"/>
          <p14:tracePt t="43370" x="11982450" y="4402138"/>
          <p14:tracePt t="43380" x="11953875" y="4419600"/>
          <p14:tracePt t="43383" x="11945938" y="4419600"/>
          <p14:tracePt t="43391" x="11909425" y="4429125"/>
          <p14:tracePt t="43397" x="11890375" y="4438650"/>
          <p14:tracePt t="43404" x="11872913" y="4446588"/>
          <p14:tracePt t="43413" x="11853863" y="4446588"/>
          <p14:tracePt t="43418" x="11826875" y="4456113"/>
          <p14:tracePt t="43426" x="11799888" y="4475163"/>
          <p14:tracePt t="43433" x="11799888" y="4483100"/>
          <p14:tracePt t="43439" x="11780838" y="4483100"/>
          <p14:tracePt t="43447" x="11763375" y="4492625"/>
          <p14:tracePt t="43453" x="11726863" y="4492625"/>
          <p14:tracePt t="43460" x="11698288" y="4492625"/>
          <p14:tracePt t="43466" x="11671300" y="4502150"/>
          <p14:tracePt t="43475" x="11625263" y="4502150"/>
          <p14:tracePt t="43481" x="11598275" y="4502150"/>
          <p14:tracePt t="43487" x="11571288" y="4502150"/>
          <p14:tracePt t="43497" x="11498263" y="4502150"/>
          <p14:tracePt t="43501" x="11479213" y="4511675"/>
          <p14:tracePt t="43508" x="11452225" y="4511675"/>
          <p14:tracePt t="43515" x="11415713" y="4519613"/>
          <p14:tracePt t="43522" x="11398250" y="4519613"/>
          <p14:tracePt t="43529" x="11360150" y="4519613"/>
          <p14:tracePt t="43536" x="11342688" y="4529138"/>
          <p14:tracePt t="43543" x="11333163" y="4529138"/>
          <p14:tracePt t="43551" x="11315700" y="4529138"/>
          <p14:tracePt t="43556" x="11306175" y="4529138"/>
          <p14:tracePt t="43564" x="11296650" y="4529138"/>
          <p14:tracePt t="43570" x="11287125" y="4529138"/>
          <p14:tracePt t="43581" x="11279188" y="4529138"/>
          <p14:tracePt t="43585" x="11269663" y="4529138"/>
          <p14:tracePt t="43591" x="11260138" y="4529138"/>
          <p14:tracePt t="43605" x="11242675" y="4529138"/>
          <p14:tracePt t="43613" x="11214100" y="4529138"/>
          <p14:tracePt t="43618" x="11206163" y="4529138"/>
          <p14:tracePt t="43627" x="11196638" y="4529138"/>
          <p14:tracePt t="43632" x="11187113" y="4529138"/>
          <p14:tracePt t="43640" x="11177588" y="4529138"/>
          <p14:tracePt t="43664" x="11169650" y="4529138"/>
          <p14:tracePt t="43681" x="11150600" y="4529138"/>
          <p14:tracePt t="43695" x="11150600" y="4519613"/>
          <p14:tracePt t="43702" x="11150600" y="4511675"/>
          <p14:tracePt t="43708" x="11150600" y="4502150"/>
          <p14:tracePt t="43723" x="11141075" y="4502150"/>
          <p14:tracePt t="43757" x="11133138" y="4492625"/>
          <p14:tracePt t="43791" x="11123613" y="4475163"/>
          <p14:tracePt t="43833" x="11114088" y="4475163"/>
          <p14:tracePt t="43870" x="11104563" y="4475163"/>
          <p14:tracePt t="43896" x="11096625" y="4475163"/>
          <p14:tracePt t="43909" x="11068050" y="4483100"/>
          <p14:tracePt t="43915" x="11031538" y="4492625"/>
          <p14:tracePt t="43923" x="11004550" y="4511675"/>
          <p14:tracePt t="43931" x="10931525" y="4538663"/>
          <p14:tracePt t="43936" x="10904538" y="4548188"/>
          <p14:tracePt t="43947" x="10831513" y="4575175"/>
          <p14:tracePt t="43950" x="10795000" y="4592638"/>
          <p14:tracePt t="43957" x="10768013" y="4602163"/>
          <p14:tracePt t="43964" x="10731500" y="4611688"/>
          <p14:tracePt t="43974" x="10666413" y="4621213"/>
          <p14:tracePt t="43979" x="10639425" y="4621213"/>
          <p14:tracePt t="43985" x="10585450" y="4638675"/>
          <p14:tracePt t="43993" x="10474325" y="4638675"/>
          <p14:tracePt t="43999" x="10437813" y="4638675"/>
          <p14:tracePt t="44005" x="10347325" y="4638675"/>
          <p14:tracePt t="44013" x="10283825" y="4638675"/>
          <p14:tracePt t="44019" x="10210800" y="4638675"/>
          <p14:tracePt t="44026" x="10137775" y="4638675"/>
          <p14:tracePt t="44034" x="10082213" y="4638675"/>
          <p14:tracePt t="44040" x="9972675" y="4638675"/>
          <p14:tracePt t="44047" x="9945688" y="4638675"/>
          <p14:tracePt t="44054" x="9872663" y="4648200"/>
          <p14:tracePt t="44063" x="9690100" y="4648200"/>
          <p14:tracePt t="44067" x="9680575" y="4648200"/>
          <p14:tracePt t="44075" x="9625013" y="4648200"/>
          <p14:tracePt t="44081" x="9588500" y="4648200"/>
          <p14:tracePt t="44088" x="9551988" y="4648200"/>
          <p14:tracePt t="44097" x="9534525" y="4648200"/>
          <p14:tracePt t="44101" x="9507538" y="4648200"/>
          <p14:tracePt t="44109" x="9498013" y="4648200"/>
          <p14:tracePt t="44115" x="9478963" y="4648200"/>
          <p14:tracePt t="44123" x="9471025" y="4648200"/>
          <p14:tracePt t="44130" x="9461500" y="4648200"/>
          <p14:tracePt t="44136" x="9451975" y="4648200"/>
          <p14:tracePt t="44147" x="9434513" y="4648200"/>
          <p14:tracePt t="44150" x="9424988" y="4648200"/>
          <p14:tracePt t="44158" x="9415463" y="4648200"/>
          <p14:tracePt t="44165" x="9415463" y="4638675"/>
          <p14:tracePt t="44186" x="9415463" y="4629150"/>
          <p14:tracePt t="44192" x="9415463" y="4611688"/>
          <p14:tracePt t="44199" x="9415463" y="4602163"/>
          <p14:tracePt t="44206" x="9415463" y="4592638"/>
          <p14:tracePt t="44213" x="9434513" y="4575175"/>
          <p14:tracePt t="44219" x="9478963" y="4548188"/>
          <p14:tracePt t="44227" x="9507538" y="4529138"/>
          <p14:tracePt t="44234" x="9534525" y="4519613"/>
          <p14:tracePt t="44240" x="9571038" y="4502150"/>
          <p14:tracePt t="44247" x="9607550" y="4492625"/>
          <p14:tracePt t="44254" x="9653588" y="4475163"/>
          <p14:tracePt t="44263" x="9698038" y="4465638"/>
          <p14:tracePt t="44268" x="9734550" y="4456113"/>
          <p14:tracePt t="44275" x="9763125" y="4446588"/>
          <p14:tracePt t="44283" x="9836150" y="4446588"/>
          <p14:tracePt t="44288" x="9863138" y="4438650"/>
          <p14:tracePt t="44295" x="9955213" y="4438650"/>
          <p14:tracePt t="44302" x="10009188" y="4438650"/>
          <p14:tracePt t="44309" x="10101263" y="4419600"/>
          <p14:tracePt t="44315" x="10191750" y="4419600"/>
          <p14:tracePt t="44324" x="10247313" y="4419600"/>
          <p14:tracePt t="44333" x="10310813" y="4419600"/>
          <p14:tracePt t="44336" x="10337800" y="4419600"/>
          <p14:tracePt t="44347" x="10401300" y="4419600"/>
          <p14:tracePt t="44350" x="10437813" y="4419600"/>
          <p14:tracePt t="44358" x="10466388" y="4419600"/>
          <p14:tracePt t="44364" x="10529888" y="4429125"/>
          <p14:tracePt t="44373" x="10566400" y="4429125"/>
          <p14:tracePt t="44379" x="10621963" y="4429125"/>
          <p14:tracePt t="44385" x="10648950" y="4438650"/>
          <p14:tracePt t="44396" x="10702925" y="4446588"/>
          <p14:tracePt t="44400" x="10731500" y="4446588"/>
          <p14:tracePt t="44405" x="10795000" y="4456113"/>
          <p14:tracePt t="44413" x="10831513" y="4465638"/>
          <p14:tracePt t="44419" x="10877550" y="4483100"/>
          <p14:tracePt t="44426" x="10914063" y="4492625"/>
          <p14:tracePt t="44434" x="10950575" y="4511675"/>
          <p14:tracePt t="44440" x="10968038" y="4519613"/>
          <p14:tracePt t="44447" x="10987088" y="4519613"/>
          <p14:tracePt t="44455" x="10995025" y="4529138"/>
          <p14:tracePt t="44463" x="11023600" y="4538663"/>
          <p14:tracePt t="44475" x="11041063" y="4548188"/>
          <p14:tracePt t="44482" x="11050588" y="4556125"/>
          <p14:tracePt t="44491" x="11068050" y="4565650"/>
          <p14:tracePt t="44496" x="11077575" y="4565650"/>
          <p14:tracePt t="44513" x="11104563" y="4575175"/>
          <p14:tracePt t="44531" x="11114088" y="4602163"/>
          <p14:tracePt t="44546" x="11123613" y="4602163"/>
          <p14:tracePt t="44571" x="11133138" y="4602163"/>
          <p14:tracePt t="44579" x="11133138" y="4611688"/>
          <p14:tracePt t="44613" x="11133138" y="4621213"/>
          <p14:tracePt t="44641" x="11141075" y="4621213"/>
          <p14:tracePt t="44668" x="11150600" y="4621213"/>
          <p14:tracePt t="44731" x="11160125" y="4621213"/>
          <p14:tracePt t="44820" x="11160125" y="4629150"/>
          <p14:tracePt t="44828" x="11160125" y="4638675"/>
          <p14:tracePt t="44835" x="11160125" y="4648200"/>
          <p14:tracePt t="44848" x="11160125" y="4665663"/>
          <p14:tracePt t="44855" x="11150600" y="4702175"/>
          <p14:tracePt t="44863" x="11141075" y="4721225"/>
          <p14:tracePt t="44868" x="11133138" y="4757738"/>
          <p14:tracePt t="44876" x="11114088" y="4775200"/>
          <p14:tracePt t="44883" x="11096625" y="4811713"/>
          <p14:tracePt t="44890" x="11068050" y="4840288"/>
          <p14:tracePt t="44896" x="11050588" y="4884738"/>
          <p14:tracePt t="44903" x="11023600" y="4913313"/>
          <p14:tracePt t="44914" x="10995025" y="4940300"/>
          <p14:tracePt t="44917" x="10950575" y="4986338"/>
          <p14:tracePt t="44925" x="10868025" y="5022850"/>
          <p14:tracePt t="44931" x="10785475" y="5049838"/>
          <p14:tracePt t="44937" x="10731500" y="5076825"/>
          <p14:tracePt t="44946" x="10648950" y="5113338"/>
          <p14:tracePt t="44952" x="10621963" y="5113338"/>
          <p14:tracePt t="44959" x="10547350" y="5132388"/>
          <p14:tracePt t="44965" x="10510838" y="5141913"/>
          <p14:tracePt t="44973" x="10474325" y="5141913"/>
          <p14:tracePt t="44980" x="10420350" y="5149850"/>
          <p14:tracePt t="44987" x="10393363" y="5149850"/>
          <p14:tracePt t="44996" x="10320338" y="5149850"/>
          <p14:tracePt t="45000" x="10291763" y="5149850"/>
          <p14:tracePt t="45006" x="10247313" y="5159375"/>
          <p14:tracePt t="45014" x="10218738" y="5159375"/>
          <p14:tracePt t="45021" x="10191750" y="5159375"/>
          <p14:tracePt t="45030" x="10164763" y="5159375"/>
          <p14:tracePt t="45034" x="10128250" y="5159375"/>
          <p14:tracePt t="45042" x="10109200" y="5159375"/>
          <p14:tracePt t="45048" x="10082213" y="5159375"/>
          <p14:tracePt t="45055" x="10064750" y="5159375"/>
          <p14:tracePt t="45069" x="10055225" y="5159375"/>
          <p14:tracePt t="45076" x="10045700" y="5159375"/>
          <p14:tracePt t="45083" x="10036175" y="5159375"/>
          <p14:tracePt t="45090" x="10028238" y="5159375"/>
          <p14:tracePt t="45096" x="10018713" y="5159375"/>
          <p14:tracePt t="45103" x="9999663" y="5159375"/>
          <p14:tracePt t="45114" x="9999663" y="5149850"/>
          <p14:tracePt t="45117" x="9991725" y="5141913"/>
          <p14:tracePt t="45132" x="9982200" y="5122863"/>
          <p14:tracePt t="45138" x="9982200" y="5113338"/>
          <p14:tracePt t="45146" x="9982200" y="5095875"/>
          <p14:tracePt t="45159" x="9982200" y="5076825"/>
          <p14:tracePt t="45166" x="9982200" y="5059363"/>
          <p14:tracePt t="45173" x="9982200" y="5049838"/>
          <p14:tracePt t="45181" x="9982200" y="5022850"/>
          <p14:tracePt t="45186" x="9982200" y="5003800"/>
          <p14:tracePt t="45196" x="9991725" y="5003800"/>
          <p14:tracePt t="45201" x="10028238" y="4967288"/>
          <p14:tracePt t="45207" x="10055225" y="4940300"/>
          <p14:tracePt t="45215" x="10082213" y="4922838"/>
          <p14:tracePt t="45221" x="10137775" y="4894263"/>
          <p14:tracePt t="45229" x="10155238" y="4884738"/>
          <p14:tracePt t="45234" x="10182225" y="4867275"/>
          <p14:tracePt t="45243" x="10218738" y="4857750"/>
          <p14:tracePt t="45248" x="10237788" y="4857750"/>
          <p14:tracePt t="45255" x="10255250" y="4848225"/>
          <p14:tracePt t="45263" x="10274300" y="4848225"/>
          <p14:tracePt t="45269" x="10283825" y="4830763"/>
          <p14:tracePt t="45276" x="10347325" y="4811713"/>
          <p14:tracePt t="45284" x="10356850" y="4811713"/>
          <p14:tracePt t="45290" x="10429875" y="4803775"/>
          <p14:tracePt t="45305" x="10447338" y="4803775"/>
          <p14:tracePt t="45313" x="10456863" y="4803775"/>
          <p14:tracePt t="45317" x="10474325" y="4803775"/>
          <p14:tracePt t="45325" x="10502900" y="4803775"/>
          <p14:tracePt t="45334" x="10510838" y="4803775"/>
          <p14:tracePt t="45337" x="10539413" y="4803775"/>
          <p14:tracePt t="45348" x="10556875" y="4803775"/>
          <p14:tracePt t="45351" x="10575925" y="4803775"/>
          <p14:tracePt t="45362" x="10612438" y="4803775"/>
          <p14:tracePt t="45365" x="10629900" y="4803775"/>
          <p14:tracePt t="45373" x="10648950" y="4803775"/>
          <p14:tracePt t="45380" x="10666413" y="4803775"/>
          <p14:tracePt t="45386" x="10694988" y="4803775"/>
          <p14:tracePt t="45397" x="10721975" y="4794250"/>
          <p14:tracePt t="45400" x="10739438" y="4794250"/>
          <p14:tracePt t="45407" x="10748963" y="4794250"/>
          <p14:tracePt t="45414" x="10775950" y="4794250"/>
          <p14:tracePt t="45421" x="10785475" y="4794250"/>
          <p14:tracePt t="45429" x="10804525" y="4794250"/>
          <p14:tracePt t="45434" x="10812463" y="4794250"/>
          <p14:tracePt t="45442" x="10868025" y="4794250"/>
          <p14:tracePt t="45457" x="10877550" y="4794250"/>
          <p14:tracePt t="45463" x="10895013" y="4794250"/>
          <p14:tracePt t="45469" x="10904538" y="4794250"/>
          <p14:tracePt t="45476" x="10914063" y="4794250"/>
          <p14:tracePt t="45497" x="10922000" y="4794250"/>
          <p14:tracePt t="45504" x="10931525" y="4794250"/>
          <p14:tracePt t="45513" x="10950575" y="4794250"/>
          <p14:tracePt t="45517" x="10958513" y="4794250"/>
          <p14:tracePt t="45532" x="10968038" y="4794250"/>
          <p14:tracePt t="45538" x="10977563" y="4794250"/>
          <p14:tracePt t="45552" x="10977563" y="4803775"/>
          <p14:tracePt t="45566" x="10987088" y="4803775"/>
          <p14:tracePt t="45579" x="11004550" y="4803775"/>
          <p14:tracePt t="45600" x="11014075" y="4803775"/>
          <p14:tracePt t="45614" x="11031538" y="4803775"/>
          <p14:tracePt t="45649" x="11041063" y="4803775"/>
          <p14:tracePt t="45690" x="11041063" y="4811713"/>
          <p14:tracePt t="45718" x="11050588" y="4811713"/>
          <p14:tracePt t="46208" x="11060113" y="4811713"/>
          <p14:tracePt t="46215" x="11077575" y="4811713"/>
          <p14:tracePt t="46222" x="11087100" y="4811713"/>
          <p14:tracePt t="46231" x="11104563" y="4803775"/>
          <p14:tracePt t="46244" x="11160125" y="4794250"/>
          <p14:tracePt t="46250" x="11177588" y="4794250"/>
          <p14:tracePt t="46256" x="11187113" y="4794250"/>
          <p14:tracePt t="46265" x="11206163" y="4784725"/>
          <p14:tracePt t="46271" x="11223625" y="4784725"/>
          <p14:tracePt t="46277" x="11233150" y="4784725"/>
          <p14:tracePt t="46285" x="11260138" y="4775200"/>
          <p14:tracePt t="46292" x="11269663" y="4775200"/>
          <p14:tracePt t="46299" x="11306175" y="4767263"/>
          <p14:tracePt t="46305" x="11315700" y="4767263"/>
          <p14:tracePt t="46316" x="11333163" y="4767263"/>
          <p14:tracePt t="46319" x="11352213" y="4767263"/>
          <p14:tracePt t="46326" x="11360150" y="4767263"/>
          <p14:tracePt t="46335" x="11369675" y="4767263"/>
          <p14:tracePt t="46339" x="11379200" y="4767263"/>
          <p14:tracePt t="46349" x="11388725" y="4767263"/>
          <p14:tracePt t="46354" x="11398250" y="4767263"/>
          <p14:tracePt t="46375" x="11406188" y="4767263"/>
          <p14:tracePt t="46388" x="11415713" y="4767263"/>
          <p14:tracePt t="46402" x="11425238" y="4767263"/>
          <p14:tracePt t="46424" x="11434763" y="4767263"/>
          <p14:tracePt t="46450" x="11442700" y="4767263"/>
          <p14:tracePt t="46505" x="11425238" y="4784725"/>
          <p14:tracePt t="46513" x="11398250" y="4811713"/>
          <p14:tracePt t="46520" x="11360150" y="4821238"/>
          <p14:tracePt t="46527" x="11360150" y="4830763"/>
          <p14:tracePt t="46533" x="11342688" y="4830763"/>
          <p14:tracePt t="46540" x="11269663" y="4857750"/>
          <p14:tracePt t="46549" x="11260138" y="4857750"/>
          <p14:tracePt t="46554" x="11233150" y="4867275"/>
          <p14:tracePt t="46561" x="11150600" y="4894263"/>
          <p14:tracePt t="46568" x="11114088" y="4913313"/>
          <p14:tracePt t="46574" x="10987088" y="4949825"/>
          <p14:tracePt t="46582" x="10848975" y="4995863"/>
          <p14:tracePt t="46588" x="10739438" y="5059363"/>
          <p14:tracePt t="46597" x="10621963" y="5095875"/>
          <p14:tracePt t="46602" x="10502900" y="5159375"/>
          <p14:tracePt t="46609" x="10437813" y="5205413"/>
          <p14:tracePt t="46616" x="10247313" y="5287963"/>
          <p14:tracePt t="46624" x="10128250" y="5351463"/>
          <p14:tracePt t="46631" x="9982200" y="5397500"/>
          <p14:tracePt t="46636" x="9882188" y="5434013"/>
          <p14:tracePt t="46644" x="9817100" y="5441950"/>
          <p14:tracePt t="46651" x="9726613" y="5470525"/>
          <p14:tracePt t="46657" x="9690100" y="5497513"/>
          <p14:tracePt t="46665" x="9653588" y="5507038"/>
          <p14:tracePt t="46671" x="9625013" y="5514975"/>
          <p14:tracePt t="46678" x="9561513" y="5534025"/>
          <p14:tracePt t="46685" x="9451975" y="5551488"/>
          <p14:tracePt t="46692" x="9434513" y="5551488"/>
          <p14:tracePt t="46699" x="9388475" y="5561013"/>
          <p14:tracePt t="46706" x="9361488" y="5561013"/>
          <p14:tracePt t="46715" x="9332913" y="5570538"/>
          <p14:tracePt t="46719" x="9305925" y="5570538"/>
          <p14:tracePt t="46726" x="9296400" y="5570538"/>
          <p14:tracePt t="46734" x="9288463" y="5570538"/>
          <p14:tracePt t="46741" x="9278938" y="5570538"/>
          <p14:tracePt t="46749" x="9269413" y="5570538"/>
          <p14:tracePt t="46762" x="9259888" y="5570538"/>
          <p14:tracePt t="46775" x="9251950" y="5570538"/>
          <p14:tracePt t="46789" x="9232900" y="5580063"/>
          <p14:tracePt t="46816" x="9223375" y="5580063"/>
          <p14:tracePt t="47258" x="9178925" y="5580063"/>
          <p14:tracePt t="47268" x="9096375" y="5570538"/>
          <p14:tracePt t="47271" x="9023350" y="5551488"/>
          <p14:tracePt t="47280" x="8950325" y="5551488"/>
          <p14:tracePt t="47287" x="8913813" y="5543550"/>
          <p14:tracePt t="47293" x="8877300" y="5534025"/>
          <p14:tracePt t="47300" x="8848725" y="5524500"/>
          <p14:tracePt t="47306" x="8785225" y="5514975"/>
          <p14:tracePt t="47313" x="8712200" y="5497513"/>
          <p14:tracePt t="47321" x="8685213" y="5478463"/>
          <p14:tracePt t="47327" x="8593138" y="5451475"/>
          <p14:tracePt t="47333" x="8566150" y="5441950"/>
          <p14:tracePt t="47342" x="8493125" y="5441950"/>
          <p14:tracePt t="47349" x="8466138" y="5434013"/>
          <p14:tracePt t="47355" x="8420100" y="5434013"/>
          <p14:tracePt t="47364" x="8393113" y="5434013"/>
          <p14:tracePt t="47368" x="8337550" y="5424488"/>
          <p14:tracePt t="47376" x="8310563" y="5424488"/>
          <p14:tracePt t="47382" x="8293100" y="5424488"/>
          <p14:tracePt t="47389" x="8264525" y="5424488"/>
          <p14:tracePt t="47398" x="8256588" y="5424488"/>
          <p14:tracePt t="47403" x="8247063" y="5424488"/>
          <p14:tracePt t="47410" x="8210550" y="5424488"/>
          <p14:tracePt t="47417" x="8201025" y="5424488"/>
          <p14:tracePt t="47424" x="8191500" y="5424488"/>
          <p14:tracePt t="47440" x="8183563" y="5424488"/>
          <p14:tracePt t="47444" x="8164513" y="5414963"/>
          <p14:tracePt t="47451" x="8137525" y="5405438"/>
          <p14:tracePt t="47458" x="8128000" y="5405438"/>
          <p14:tracePt t="47466" x="8108950" y="5405438"/>
          <p14:tracePt t="47472" x="8101013" y="5405438"/>
          <p14:tracePt t="47481" x="8091488" y="5405438"/>
          <p14:tracePt t="47488" x="8081963" y="5405438"/>
          <p14:tracePt t="47492" x="8072438" y="5405438"/>
          <p14:tracePt t="47514" x="8054975" y="5405438"/>
          <p14:tracePt t="47625" x="8064500" y="5405438"/>
          <p14:tracePt t="47638" x="8072438" y="5405438"/>
          <p14:tracePt t="47646" x="8072438" y="5414963"/>
          <p14:tracePt t="47660" x="8072438" y="5424488"/>
          <p14:tracePt t="47666" x="8072438" y="5434013"/>
          <p14:tracePt t="47673" x="8072438" y="5441950"/>
          <p14:tracePt t="47681" x="8072438" y="5451475"/>
          <p14:tracePt t="47694" x="8072438" y="5470525"/>
          <p14:tracePt t="47700" x="8072438" y="5478463"/>
          <p14:tracePt t="47707" x="8045450" y="5487988"/>
          <p14:tracePt t="47715" x="8008938" y="5497513"/>
          <p14:tracePt t="47721" x="7981950" y="5507038"/>
          <p14:tracePt t="47727" x="7935913" y="5507038"/>
          <p14:tracePt t="47734" x="7918450" y="5514975"/>
          <p14:tracePt t="47742" x="7899400" y="5514975"/>
          <p14:tracePt t="47749" x="7872413" y="5514975"/>
          <p14:tracePt t="47755" x="7845425" y="5514975"/>
          <p14:tracePt t="47765" x="7826375" y="5514975"/>
          <p14:tracePt t="47769" x="7808913" y="5514975"/>
          <p14:tracePt t="47776" x="7799388" y="5514975"/>
          <p14:tracePt t="47785" x="7789863" y="5514975"/>
          <p14:tracePt t="47790" x="7772400" y="5514975"/>
          <p14:tracePt t="47798" x="7735888" y="5514975"/>
          <p14:tracePt t="47811" x="7726363" y="5514975"/>
          <p14:tracePt t="47818" x="7716838" y="5514975"/>
          <p14:tracePt t="47825" x="7707313" y="5514975"/>
          <p14:tracePt t="47831" x="7699375" y="5514975"/>
          <p14:tracePt t="47848" x="7689850" y="5514975"/>
          <p14:tracePt t="47859" x="7670800" y="5514975"/>
          <p14:tracePt t="47901" x="7662863" y="5507038"/>
          <p14:tracePt t="47907" x="7662863" y="5497513"/>
          <p14:tracePt t="47914" x="7662863" y="5478463"/>
          <p14:tracePt t="47921" x="7662863" y="5451475"/>
          <p14:tracePt t="47931" x="7662863" y="5441950"/>
          <p14:tracePt t="47935" x="7670800" y="5414963"/>
          <p14:tracePt t="47942" x="7689850" y="5405438"/>
          <p14:tracePt t="47949" x="7735888" y="5351463"/>
          <p14:tracePt t="47956" x="7799388" y="5295900"/>
          <p14:tracePt t="47965" x="7881938" y="5251450"/>
          <p14:tracePt t="47969" x="8018463" y="5195888"/>
          <p14:tracePt t="47977" x="8072438" y="5168900"/>
          <p14:tracePt t="47983" x="8210550" y="5141913"/>
          <p14:tracePt t="47990" x="8264525" y="5132388"/>
          <p14:tracePt t="47998" x="8393113" y="5113338"/>
          <p14:tracePt t="48004" x="8512175" y="5105400"/>
          <p14:tracePt t="48011" x="8694738" y="5105400"/>
          <p14:tracePt t="48017" x="8858250" y="5068888"/>
          <p14:tracePt t="48025" x="9023350" y="5068888"/>
          <p14:tracePt t="48032" x="9096375" y="5068888"/>
          <p14:tracePt t="48038" x="9223375" y="5068888"/>
          <p14:tracePt t="48048" x="9451975" y="5095875"/>
          <p14:tracePt t="48051" x="9653588" y="5113338"/>
          <p14:tracePt t="48058" x="9753600" y="5141913"/>
          <p14:tracePt t="48066" x="9955213" y="5168900"/>
          <p14:tracePt t="48073" x="9999663" y="5195888"/>
          <p14:tracePt t="48080" x="10064750" y="5241925"/>
          <p14:tracePt t="48086" x="10237788" y="5287963"/>
          <p14:tracePt t="48093" x="10328275" y="5332413"/>
          <p14:tracePt t="48100" x="10466388" y="5360988"/>
          <p14:tracePt t="48106" x="10529888" y="5397500"/>
          <p14:tracePt t="48114" x="10621963" y="5424488"/>
          <p14:tracePt t="48122" x="10685463" y="5441950"/>
          <p14:tracePt t="48128" x="10721975" y="5451475"/>
          <p14:tracePt t="48134" x="10758488" y="5470525"/>
          <p14:tracePt t="48142" x="10785475" y="5478463"/>
          <p14:tracePt t="48148" x="10858500" y="5534025"/>
          <p14:tracePt t="48155" x="10904538" y="5543550"/>
          <p14:tracePt t="48164" x="10958513" y="5551488"/>
          <p14:tracePt t="48169" x="10995025" y="5561013"/>
          <p14:tracePt t="48176" x="11014075" y="5570538"/>
          <p14:tracePt t="48182" x="11068050" y="5597525"/>
          <p14:tracePt t="48190" x="11077575" y="5597525"/>
          <p14:tracePt t="48198" x="11087100" y="5607050"/>
          <p14:tracePt t="48205" x="11096625" y="5607050"/>
          <p14:tracePt t="48211" x="11104563" y="5607050"/>
          <p14:tracePt t="48232" x="11114088" y="5607050"/>
          <p14:tracePt t="48238" x="11114088" y="5616575"/>
          <p14:tracePt t="48248" x="11133138" y="5616575"/>
          <p14:tracePt t="48259" x="11133138" y="5624513"/>
          <p14:tracePt t="48274" x="11141075" y="5634038"/>
          <p14:tracePt t="48281" x="11141075" y="5643563"/>
          <p14:tracePt t="48286" x="11141075" y="5653088"/>
          <p14:tracePt t="48298" x="11141075" y="5661025"/>
          <p14:tracePt t="48307" x="11141075" y="5670550"/>
          <p14:tracePt t="48315" x="11141075" y="5680075"/>
          <p14:tracePt t="48322" x="11104563" y="5689600"/>
          <p14:tracePt t="48331" x="11050588" y="5707063"/>
          <p14:tracePt t="48335" x="11004550" y="5707063"/>
          <p14:tracePt t="48343" x="10977563" y="5707063"/>
          <p14:tracePt t="48348" x="10950575" y="5697538"/>
          <p14:tracePt t="48355" x="10877550" y="5689600"/>
          <p14:tracePt t="48364" x="10841038" y="5680075"/>
          <p14:tracePt t="48370" x="10758488" y="5643563"/>
          <p14:tracePt t="48376" x="10731500" y="5624513"/>
          <p14:tracePt t="48383" x="10639425" y="5597525"/>
          <p14:tracePt t="48391" x="10575925" y="5570538"/>
          <p14:tracePt t="48398" x="10529888" y="5551488"/>
          <p14:tracePt t="48405" x="10447338" y="5507038"/>
          <p14:tracePt t="48415" x="10410825" y="5487988"/>
          <p14:tracePt t="48419" x="10374313" y="5441950"/>
          <p14:tracePt t="48425" x="10283825" y="5368925"/>
          <p14:tracePt t="48432" x="10264775" y="5305425"/>
          <p14:tracePt t="48438" x="10237788" y="5259388"/>
          <p14:tracePt t="48448" x="10228263" y="5232400"/>
          <p14:tracePt t="48452" x="10210800" y="5178425"/>
          <p14:tracePt t="48459" x="10210800" y="5159375"/>
          <p14:tracePt t="48466" x="10210800" y="5113338"/>
          <p14:tracePt t="48473" x="10210800" y="5086350"/>
          <p14:tracePt t="48481" x="10210800" y="5049838"/>
          <p14:tracePt t="48487" x="10210800" y="5013325"/>
          <p14:tracePt t="48499" x="10210800" y="4986338"/>
          <p14:tracePt t="48500" x="10210800" y="4930775"/>
          <p14:tracePt t="48507" x="10210800" y="4857750"/>
          <p14:tracePt t="48514" x="10237788" y="4738688"/>
          <p14:tracePt t="48522" x="10264775" y="4611688"/>
          <p14:tracePt t="48531" x="10283825" y="4483100"/>
          <p14:tracePt t="48535" x="10320338" y="4402138"/>
          <p14:tracePt t="48543" x="10347325" y="4337050"/>
          <p14:tracePt t="48550" x="10364788" y="4246563"/>
          <p14:tracePt t="48556" x="10374313" y="4164013"/>
          <p14:tracePt t="48565" x="10420350" y="3954463"/>
          <p14:tracePt t="48570" x="10437813" y="3862388"/>
          <p14:tracePt t="48577" x="10466388" y="3698875"/>
          <p14:tracePt t="48585" x="10493375" y="3616325"/>
          <p14:tracePt t="48591" x="10520363" y="3524250"/>
          <p14:tracePt t="48599" x="10529888" y="3479800"/>
          <p14:tracePt t="48605" x="10575925" y="3314700"/>
          <p14:tracePt t="48615" x="10621963" y="3214688"/>
          <p14:tracePt t="48619" x="10666413" y="3005138"/>
          <p14:tracePt t="48625" x="10675938" y="2959100"/>
          <p14:tracePt t="48632" x="10702925" y="2794000"/>
          <p14:tracePt t="48640" x="10721975" y="2767013"/>
          <p14:tracePt t="48649" x="10731500" y="2711450"/>
          <p14:tracePt t="48653" x="10748963" y="2667000"/>
          <p14:tracePt t="48660" x="10768013" y="2584450"/>
          <p14:tracePt t="48667" x="10795000" y="2474913"/>
          <p14:tracePt t="48681" x="10804525" y="2392363"/>
          <p14:tracePt t="48687" x="10804525" y="2382838"/>
          <p14:tracePt t="48700" x="10812463" y="2338388"/>
          <p14:tracePt t="48703" x="10812463" y="2319338"/>
          <p14:tracePt t="48708" x="10812463" y="2301875"/>
          <p14:tracePt t="48715" x="10812463" y="2292350"/>
          <p14:tracePt t="48731" x="10812463" y="2282825"/>
          <p14:tracePt t="48777" x="10804525" y="2282825"/>
          <p14:tracePt t="48784" x="10775950" y="2319338"/>
          <p14:tracePt t="48791" x="10666413" y="2474913"/>
          <p14:tracePt t="48800" x="10648950" y="2520950"/>
          <p14:tracePt t="48805" x="10502900" y="2747963"/>
          <p14:tracePt t="48815" x="10429875" y="2976563"/>
          <p14:tracePt t="48819" x="10328275" y="3278188"/>
          <p14:tracePt t="48826" x="10291763" y="3378200"/>
          <p14:tracePt t="48832" x="10274300" y="3579813"/>
          <p14:tracePt t="48840" x="10210800" y="3798888"/>
          <p14:tracePt t="48848" x="10191750" y="3981450"/>
          <p14:tracePt t="48854" x="10174288" y="4183063"/>
          <p14:tracePt t="48861" x="10174288" y="4273550"/>
          <p14:tracePt t="48866" x="10182225" y="4346575"/>
          <p14:tracePt t="48874" x="10191750" y="4419600"/>
          <p14:tracePt t="48881" x="10210800" y="4602163"/>
          <p14:tracePt t="48888" x="10237788" y="4684713"/>
          <p14:tracePt t="48899" x="10264775" y="4830763"/>
          <p14:tracePt t="48903" x="10291763" y="4913313"/>
          <p14:tracePt t="48909" x="10320338" y="4976813"/>
          <p14:tracePt t="48915" x="10364788" y="5013325"/>
          <p14:tracePt t="48922" x="10401300" y="5095875"/>
          <p14:tracePt t="48931" x="10456863" y="5178425"/>
          <p14:tracePt t="48935" x="10520363" y="5214938"/>
          <p14:tracePt t="48943" x="10575925" y="5259388"/>
          <p14:tracePt t="48949" x="10612438" y="5341938"/>
          <p14:tracePt t="48956" x="10675938" y="5405438"/>
          <p14:tracePt t="48964" x="10702925" y="5487988"/>
          <p14:tracePt t="48970" x="10731500" y="5551488"/>
          <p14:tracePt t="48977" x="10768013" y="5597525"/>
          <p14:tracePt t="48984" x="10775950" y="5624513"/>
          <p14:tracePt t="48992" x="10812463" y="5661025"/>
          <p14:tracePt t="48998" x="10821988" y="5689600"/>
          <p14:tracePt t="49005" x="10848975" y="5726113"/>
          <p14:tracePt t="49014" x="10877550" y="5743575"/>
          <p14:tracePt t="49018" x="10904538" y="5762625"/>
          <p14:tracePt t="49026" x="10922000" y="5789613"/>
          <p14:tracePt t="49034" x="10931525" y="5799138"/>
          <p14:tracePt t="49040" x="10950575" y="5807075"/>
          <p14:tracePt t="49047" x="10977563" y="5816600"/>
          <p14:tracePt t="49053" x="10987088" y="5826125"/>
          <p14:tracePt t="49064" x="10995025" y="5835650"/>
          <p14:tracePt t="49074" x="10995025" y="5843588"/>
          <p14:tracePt t="49097" x="11004550" y="5843588"/>
          <p14:tracePt t="49123" x="11014075" y="5843588"/>
          <p14:tracePt t="49129" x="11023600" y="5843588"/>
          <p14:tracePt t="49136" x="11023600" y="5826125"/>
          <p14:tracePt t="49147" x="11023600" y="5799138"/>
          <p14:tracePt t="49150" x="11023600" y="5753100"/>
          <p14:tracePt t="49157" x="11023600" y="5734050"/>
          <p14:tracePt t="49165" x="11023600" y="5707063"/>
          <p14:tracePt t="49171" x="11023600" y="5670550"/>
          <p14:tracePt t="49177" x="11014075" y="5653088"/>
          <p14:tracePt t="49184" x="11014075" y="5616575"/>
          <p14:tracePt t="49192" x="11004550" y="5580063"/>
          <p14:tracePt t="49199" x="10995025" y="5543550"/>
          <p14:tracePt t="49205" x="10995025" y="5534025"/>
          <p14:tracePt t="49215" x="10977563" y="5497513"/>
          <p14:tracePt t="49221" x="10968038" y="5461000"/>
          <p14:tracePt t="49225" x="10958513" y="5424488"/>
          <p14:tracePt t="49233" x="10941050" y="5397500"/>
          <p14:tracePt t="49240" x="10931525" y="5351463"/>
          <p14:tracePt t="49249" x="10922000" y="5332413"/>
          <p14:tracePt t="49253" x="10914063" y="5295900"/>
          <p14:tracePt t="49264" x="10885488" y="5232400"/>
          <p14:tracePt t="49269" x="10877550" y="5186363"/>
          <p14:tracePt t="49274" x="10877550" y="5132388"/>
          <p14:tracePt t="49281" x="10868025" y="5095875"/>
          <p14:tracePt t="49288" x="10848975" y="5049838"/>
          <p14:tracePt t="49299" x="10848975" y="4959350"/>
          <p14:tracePt t="49303" x="10831513" y="4922838"/>
          <p14:tracePt t="49309" x="10821988" y="4867275"/>
          <p14:tracePt t="49316" x="10821988" y="4840288"/>
          <p14:tracePt t="49324" x="10812463" y="4784725"/>
          <p14:tracePt t="49332" x="10812463" y="4757738"/>
          <p14:tracePt t="49336" x="10804525" y="4721225"/>
          <p14:tracePt t="49345" x="10804525" y="4684713"/>
          <p14:tracePt t="49350" x="10795000" y="4657725"/>
          <p14:tracePt t="49357" x="10795000" y="4621213"/>
          <p14:tracePt t="49365" x="10775950" y="4565650"/>
          <p14:tracePt t="49371" x="10775950" y="4529138"/>
          <p14:tracePt t="49380" x="10768013" y="4475163"/>
          <p14:tracePt t="49384" x="10768013" y="4410075"/>
          <p14:tracePt t="49392" x="10768013" y="4356100"/>
          <p14:tracePt t="49399" x="10768013" y="4300538"/>
          <p14:tracePt t="49406" x="10768013" y="4273550"/>
          <p14:tracePt t="49415" x="10768013" y="4227513"/>
          <p14:tracePt t="49419" x="10768013" y="4210050"/>
          <p14:tracePt t="49427" x="10768013" y="4183063"/>
          <p14:tracePt t="49434" x="10768013" y="4154488"/>
          <p14:tracePt t="49440" x="10768013" y="4137025"/>
          <p14:tracePt t="49448" x="10768013" y="4110038"/>
          <p14:tracePt t="49454" x="10768013" y="4090988"/>
          <p14:tracePt t="49461" x="10768013" y="4073525"/>
          <p14:tracePt t="49468" x="10768013" y="4044950"/>
          <p14:tracePt t="49475" x="10758488" y="4037013"/>
          <p14:tracePt t="49482" x="10758488" y="4027488"/>
          <p14:tracePt t="49498" x="10758488" y="4017963"/>
          <p14:tracePt t="49524" x="10758488" y="4008438"/>
          <p14:tracePt t="49531" x="10748963" y="4008438"/>
          <p14:tracePt t="49537" x="10739438" y="4008438"/>
          <p14:tracePt t="49548" x="10702925" y="4027488"/>
          <p14:tracePt t="49553" x="10658475" y="4100513"/>
          <p14:tracePt t="49557" x="10585450" y="4183063"/>
          <p14:tracePt t="49564" x="10539413" y="4300538"/>
          <p14:tracePt t="49570" x="10447338" y="4446588"/>
          <p14:tracePt t="49580" x="10410825" y="4565650"/>
          <p14:tracePt t="49584" x="10364788" y="4665663"/>
          <p14:tracePt t="49593" x="10337800" y="4738688"/>
          <p14:tracePt t="49599" x="10310813" y="4821238"/>
          <p14:tracePt t="49606" x="10301288" y="4876800"/>
          <p14:tracePt t="49615" x="10274300" y="4995863"/>
          <p14:tracePt t="49620" x="10264775" y="5022850"/>
          <p14:tracePt t="49626" x="10247313" y="5149850"/>
          <p14:tracePt t="49633" x="10237788" y="5232400"/>
          <p14:tracePt t="49641" x="10237788" y="5305425"/>
          <p14:tracePt t="49648" x="10237788" y="5378450"/>
          <p14:tracePt t="49654" x="10237788" y="5405438"/>
          <p14:tracePt t="49667" x="10237788" y="5451475"/>
          <p14:tracePt t="49669" x="10237788" y="5470525"/>
          <p14:tracePt t="49675" x="10264775" y="5524500"/>
          <p14:tracePt t="49683" x="10301288" y="5607050"/>
          <p14:tracePt t="49688" x="10301288" y="5616575"/>
          <p14:tracePt t="49697" x="10364788" y="5661025"/>
          <p14:tracePt t="49701" x="10383838" y="5689600"/>
          <p14:tracePt t="49709" x="10447338" y="5726113"/>
          <p14:tracePt t="49715" x="10474325" y="5743575"/>
          <p14:tracePt t="49725" x="10510838" y="5762625"/>
          <p14:tracePt t="49731" x="10547350" y="5799138"/>
          <p14:tracePt t="49737" x="10575925" y="5816600"/>
          <p14:tracePt t="49748" x="10593388" y="5835650"/>
          <p14:tracePt t="49750" x="10612438" y="5843588"/>
          <p14:tracePt t="49757" x="10629900" y="5853113"/>
          <p14:tracePt t="49765" x="10658475" y="5862638"/>
          <p14:tracePt t="49772" x="10685463" y="5872163"/>
          <p14:tracePt t="49782" x="10712450" y="5899150"/>
          <p14:tracePt t="49787" x="10731500" y="5908675"/>
          <p14:tracePt t="49792" x="10768013" y="5908675"/>
          <p14:tracePt t="49799" x="10785475" y="5908675"/>
          <p14:tracePt t="49805" x="10804525" y="5908675"/>
          <p14:tracePt t="49813" x="10812463" y="5908675"/>
          <p14:tracePt t="49819" x="10848975" y="5908675"/>
          <p14:tracePt t="49826" x="10858500" y="5908675"/>
          <p14:tracePt t="49833" x="10885488" y="5853113"/>
          <p14:tracePt t="49841" x="10914063" y="5789613"/>
          <p14:tracePt t="49848" x="10950575" y="5707063"/>
          <p14:tracePt t="49854" x="10950575" y="5670550"/>
          <p14:tracePt t="49864" x="10950575" y="5616575"/>
          <p14:tracePt t="49868" x="10931525" y="5551488"/>
          <p14:tracePt t="49876" x="10922000" y="5461000"/>
          <p14:tracePt t="49882" x="10895013" y="5324475"/>
          <p14:tracePt t="49889" x="10877550" y="5251450"/>
          <p14:tracePt t="49899" x="10848975" y="5122863"/>
          <p14:tracePt t="49902" x="10841038" y="5040313"/>
          <p14:tracePt t="49909" x="10831513" y="4986338"/>
          <p14:tracePt t="49916" x="10785475" y="4884738"/>
          <p14:tracePt t="49924" x="10785475" y="4857750"/>
          <p14:tracePt t="49931" x="10775950" y="4767263"/>
          <p14:tracePt t="49937" x="10758488" y="4694238"/>
          <p14:tracePt t="49948" x="10758488" y="4621213"/>
          <p14:tracePt t="49952" x="10758488" y="4529138"/>
          <p14:tracePt t="49958" x="10758488" y="4438650"/>
          <p14:tracePt t="49965" x="10748963" y="4373563"/>
          <p14:tracePt t="49972" x="10748963" y="4346575"/>
          <p14:tracePt t="49982" x="10748963" y="4292600"/>
          <p14:tracePt t="49985" x="10748963" y="4264025"/>
          <p14:tracePt t="49993" x="10748963" y="4219575"/>
          <p14:tracePt t="50000" x="10748963" y="4200525"/>
          <p14:tracePt t="50006" x="10748963" y="4173538"/>
          <p14:tracePt t="50015" x="10748963" y="4146550"/>
          <p14:tracePt t="50020" x="10748963" y="4110038"/>
          <p14:tracePt t="50027" x="10748963" y="4073525"/>
          <p14:tracePt t="50034" x="10748963" y="4037013"/>
          <p14:tracePt t="50042" x="10748963" y="3990975"/>
          <p14:tracePt t="50049" x="10748963" y="3971925"/>
          <p14:tracePt t="50054" x="10748963" y="3944938"/>
          <p14:tracePt t="50065" x="10748963" y="3908425"/>
          <p14:tracePt t="50068" x="10748963" y="3898900"/>
          <p14:tracePt t="50076" x="10748963" y="3881438"/>
          <p14:tracePt t="50082" x="10748963" y="3862388"/>
          <p14:tracePt t="50089" x="10748963" y="3852863"/>
          <p14:tracePt t="50099" x="10748963" y="3825875"/>
          <p14:tracePt t="50110" x="10748963" y="3816350"/>
          <p14:tracePt t="50131" x="10748963" y="3808413"/>
          <p14:tracePt t="50518" x="10768013" y="3808413"/>
          <p14:tracePt t="50524" x="10877550" y="3852863"/>
          <p14:tracePt t="50532" x="10922000" y="3871913"/>
          <p14:tracePt t="50541" x="10931525" y="3871913"/>
          <p14:tracePt t="50545" x="10968038" y="3881438"/>
          <p14:tracePt t="50554" x="10987088" y="3898900"/>
          <p14:tracePt t="50559" x="11004550" y="3908425"/>
          <p14:tracePt t="50567" x="11041063" y="3917950"/>
          <p14:tracePt t="50572" x="11068050" y="3944938"/>
          <p14:tracePt t="50580" x="11087100" y="3963988"/>
          <p14:tracePt t="50586" x="11123613" y="3981450"/>
          <p14:tracePt t="50593" x="11141075" y="4008438"/>
          <p14:tracePt t="50601" x="11187113" y="4037013"/>
          <p14:tracePt t="50609" x="11206163" y="4054475"/>
          <p14:tracePt t="50614" x="11233150" y="4081463"/>
          <p14:tracePt t="50625" x="11260138" y="4127500"/>
          <p14:tracePt t="50630" x="11287125" y="4164013"/>
          <p14:tracePt t="50634" x="11306175" y="4191000"/>
          <p14:tracePt t="50641" x="11333163" y="4264025"/>
          <p14:tracePt t="50648" x="11352213" y="4292600"/>
          <p14:tracePt t="50657" x="11369675" y="4365625"/>
          <p14:tracePt t="50661" x="11379200" y="4383088"/>
          <p14:tracePt t="50670" x="11406188" y="4419600"/>
          <p14:tracePt t="50676" x="11415713" y="4492625"/>
          <p14:tracePt t="50683" x="11434763" y="4602163"/>
          <p14:tracePt t="50691" x="11442700" y="4702175"/>
          <p14:tracePt t="50697" x="11442700" y="4811713"/>
          <p14:tracePt t="50704" x="11442700" y="4995863"/>
          <p14:tracePt t="50712" x="11442700" y="5068888"/>
          <p14:tracePt t="50717" x="11461750" y="5122863"/>
          <p14:tracePt t="50725" x="11461750" y="5195888"/>
          <p14:tracePt t="50732" x="11461750" y="5278438"/>
          <p14:tracePt t="50742" x="11461750" y="5351463"/>
          <p14:tracePt t="50745" x="11461750" y="5497513"/>
          <p14:tracePt t="50752" x="11461750" y="5588000"/>
          <p14:tracePt t="50760" x="11461750" y="5697538"/>
          <p14:tracePt t="50766" x="11452225" y="5789613"/>
          <p14:tracePt t="50775" x="11442700" y="5881688"/>
          <p14:tracePt t="50780" x="11434763" y="5918200"/>
          <p14:tracePt t="50786" x="11415713" y="5954713"/>
          <p14:tracePt t="50794" x="11379200" y="6018213"/>
          <p14:tracePt t="50801" x="11369675" y="6054725"/>
          <p14:tracePt t="50809" x="11360150" y="6091238"/>
          <p14:tracePt t="50815" x="11342688" y="6127750"/>
          <p14:tracePt t="50825" x="11323638" y="6154738"/>
          <p14:tracePt t="50828" x="11269663" y="6200775"/>
          <p14:tracePt t="50837" x="11206163" y="6237288"/>
          <p14:tracePt t="50846" x="11133138" y="6264275"/>
          <p14:tracePt t="50850" x="11104563" y="6264275"/>
          <p14:tracePt t="50857" x="11050588" y="6264275"/>
          <p14:tracePt t="50862" x="11004550" y="6264275"/>
          <p14:tracePt t="50869" x="10977563" y="6254750"/>
          <p14:tracePt t="50878" x="10958513" y="6246813"/>
          <p14:tracePt t="50883" x="10885488" y="6210300"/>
          <p14:tracePt t="50891" x="10868025" y="6200775"/>
          <p14:tracePt t="50897" x="10841038" y="6164263"/>
          <p14:tracePt t="50908" x="10812463" y="6154738"/>
          <p14:tracePt t="50912" x="10795000" y="6145213"/>
          <p14:tracePt t="50918" x="10768013" y="6118225"/>
          <p14:tracePt t="50927" x="10731500" y="6100763"/>
          <p14:tracePt t="50932" x="10702925" y="6064250"/>
          <p14:tracePt t="50941" x="10666413" y="6035675"/>
          <p14:tracePt t="50946" x="10585450" y="5945188"/>
          <p14:tracePt t="50953" x="10520363" y="5881688"/>
          <p14:tracePt t="50960" x="10447338" y="5780088"/>
          <p14:tracePt t="50966" x="10401300" y="5716588"/>
          <p14:tracePt t="50975" x="10364788" y="5580063"/>
          <p14:tracePt t="50980" x="10356850" y="5551488"/>
          <p14:tracePt t="50987" x="10320338" y="5478463"/>
          <p14:tracePt t="50994" x="10301288" y="5424488"/>
          <p14:tracePt t="51002" x="10274300" y="5287963"/>
          <p14:tracePt t="51008" x="10255250" y="5032375"/>
          <p14:tracePt t="51014" x="10255250" y="4903788"/>
          <p14:tracePt t="51025" x="10255250" y="4711700"/>
          <p14:tracePt t="51028" x="10255250" y="4665663"/>
          <p14:tracePt t="51036" x="10264775" y="4584700"/>
          <p14:tracePt t="51042" x="10310813" y="4319588"/>
          <p14:tracePt t="51049" x="10393363" y="4017963"/>
          <p14:tracePt t="51058" x="10410825" y="3852863"/>
          <p14:tracePt t="51063" x="10437813" y="3689350"/>
          <p14:tracePt t="51071" x="10466388" y="3625850"/>
          <p14:tracePt t="51078" x="10566400" y="3378200"/>
          <p14:tracePt t="51084" x="10612438" y="3232150"/>
          <p14:tracePt t="51092" x="10721975" y="2959100"/>
          <p14:tracePt t="51097" x="10748963" y="2894013"/>
          <p14:tracePt t="51104" x="10795000" y="2794000"/>
          <p14:tracePt t="51111" x="10804525" y="2767013"/>
          <p14:tracePt t="51119" x="10821988" y="2730500"/>
          <p14:tracePt t="51125" x="10841038" y="2693988"/>
          <p14:tracePt t="51133" x="10868025" y="2657475"/>
          <p14:tracePt t="51141" x="10885488" y="2630488"/>
          <p14:tracePt t="51145" x="10958513" y="2557463"/>
          <p14:tracePt t="51160" x="10977563" y="2528888"/>
          <p14:tracePt t="51166" x="10987088" y="2528888"/>
          <p14:tracePt t="51179" x="11004550" y="2520950"/>
          <p14:tracePt t="51185" x="11014075" y="2511425"/>
          <p14:tracePt t="51187" x="11031538" y="2492375"/>
          <p14:tracePt t="51194" x="11041063" y="2492375"/>
          <p14:tracePt t="51208" x="11050588" y="2492375"/>
          <p14:tracePt t="51215" x="11077575" y="2511425"/>
          <p14:tracePt t="51224" x="11087100" y="2528888"/>
          <p14:tracePt t="51228" x="11096625" y="2565400"/>
          <p14:tracePt t="51236" x="11104563" y="2593975"/>
          <p14:tracePt t="51243" x="11133138" y="2667000"/>
          <p14:tracePt t="51249" x="11133138" y="2740025"/>
          <p14:tracePt t="51258" x="11104563" y="2867025"/>
          <p14:tracePt t="51263" x="11096625" y="2968625"/>
          <p14:tracePt t="51273" x="11077575" y="3159125"/>
          <p14:tracePt t="51277" x="11068050" y="3278188"/>
          <p14:tracePt t="51284" x="11068050" y="3333750"/>
          <p14:tracePt t="51291" x="11050588" y="3424238"/>
          <p14:tracePt t="51297" x="11014075" y="3689350"/>
          <p14:tracePt t="51307" x="10987088" y="3871913"/>
          <p14:tracePt t="51312" x="10958513" y="4054475"/>
          <p14:tracePt t="51319" x="10941050" y="4256088"/>
          <p14:tracePt t="51326" x="10931525" y="4283075"/>
          <p14:tracePt t="51332" x="10922000" y="4438650"/>
          <p14:tracePt t="51341" x="10922000" y="4638675"/>
          <p14:tracePt t="51345" x="10922000" y="4730750"/>
          <p14:tracePt t="51353" x="10904538" y="4876800"/>
          <p14:tracePt t="51360" x="10885488" y="4976813"/>
          <p14:tracePt t="51366" x="10885488" y="5003800"/>
          <p14:tracePt t="51375" x="10885488" y="5032375"/>
          <p14:tracePt t="51381" x="10885488" y="5076825"/>
          <p14:tracePt t="51387" x="10885488" y="5132388"/>
          <p14:tracePt t="51394" x="10885488" y="5222875"/>
          <p14:tracePt t="51401" x="10895013" y="5251450"/>
          <p14:tracePt t="51411" x="10895013" y="5351463"/>
          <p14:tracePt t="51413" x="10904538" y="5424488"/>
          <p14:tracePt t="51425" x="10904538" y="5451475"/>
          <p14:tracePt t="51428" x="10904538" y="5507038"/>
          <p14:tracePt t="51436" x="10904538" y="5551488"/>
          <p14:tracePt t="51443" x="10904538" y="5580063"/>
          <p14:tracePt t="51449" x="10904538" y="5597525"/>
          <p14:tracePt t="51458" x="10904538" y="5616575"/>
          <p14:tracePt t="51464" x="10904538" y="5634038"/>
          <p14:tracePt t="51470" x="10904538" y="5643563"/>
          <p14:tracePt t="51477" x="10904538" y="5653088"/>
          <p14:tracePt t="51491" x="10904538" y="5661025"/>
          <p14:tracePt t="51541" x="10904538" y="5653088"/>
          <p14:tracePt t="51547" x="10904538" y="5588000"/>
          <p14:tracePt t="51553" x="10904538" y="5514975"/>
          <p14:tracePt t="51560" x="10885488" y="5378450"/>
          <p14:tracePt t="51567" x="10877550" y="5324475"/>
          <p14:tracePt t="51575" x="10858500" y="5241925"/>
          <p14:tracePt t="51581" x="10821988" y="5149850"/>
          <p14:tracePt t="51591" x="10821988" y="5105400"/>
          <p14:tracePt t="51594" x="10804525" y="5022850"/>
          <p14:tracePt t="51602" x="10804525" y="4857750"/>
          <p14:tracePt t="51608" x="10804525" y="4730750"/>
          <p14:tracePt t="51615" x="10804525" y="4602163"/>
          <p14:tracePt t="51625" x="10804525" y="4475163"/>
          <p14:tracePt t="51629" x="10804525" y="4419600"/>
          <p14:tracePt t="51636" x="10804525" y="4346575"/>
          <p14:tracePt t="51643" x="10804525" y="4300538"/>
          <p14:tracePt t="51650" x="10812463" y="4219575"/>
          <p14:tracePt t="51658" x="10841038" y="4054475"/>
          <p14:tracePt t="51664" x="10848975" y="4008438"/>
          <p14:tracePt t="51674" x="10868025" y="3917950"/>
          <p14:tracePt t="51678" x="10877550" y="3835400"/>
          <p14:tracePt t="51684" x="10877550" y="3798888"/>
          <p14:tracePt t="51693" x="10885488" y="3725863"/>
          <p14:tracePt t="51698" x="10885488" y="3706813"/>
          <p14:tracePt t="51707" x="10885488" y="3689350"/>
          <p14:tracePt t="51720" x="10885488" y="3670300"/>
          <p14:tracePt t="51733" x="10885488" y="3662363"/>
          <p14:tracePt t="51756" x="10895013" y="3643313"/>
          <p14:tracePt t="51761" x="10904538" y="3633788"/>
          <p14:tracePt t="51781" x="10914063" y="3616325"/>
          <p14:tracePt t="51795" x="10922000" y="3606800"/>
          <p14:tracePt t="52176" x="10941050" y="3652838"/>
          <p14:tracePt t="52184" x="10950575" y="3679825"/>
          <p14:tracePt t="52190" x="10958513" y="3706813"/>
          <p14:tracePt t="52196" x="10968038" y="3725863"/>
          <p14:tracePt t="52203" x="10977563" y="3743325"/>
          <p14:tracePt t="52209" x="10977563" y="3752850"/>
          <p14:tracePt t="52217" x="10977563" y="3762375"/>
          <p14:tracePt t="52223" x="10987088" y="3789363"/>
          <p14:tracePt t="52233" x="10995025" y="3808413"/>
          <p14:tracePt t="52236" x="11023600" y="3825875"/>
          <p14:tracePt t="52244" x="11023600" y="3835400"/>
          <p14:tracePt t="52250" x="11023600" y="3844925"/>
          <p14:tracePt t="52257" x="11031538" y="3862388"/>
          <p14:tracePt t="52266" x="11041063" y="3881438"/>
          <p14:tracePt t="52271" x="11050588" y="3898900"/>
          <p14:tracePt t="52279" x="11050588" y="3908425"/>
          <p14:tracePt t="52286" x="11060113" y="3927475"/>
          <p14:tracePt t="52292" x="11068050" y="3944938"/>
          <p14:tracePt t="52306" x="11077575" y="3971925"/>
          <p14:tracePt t="52319" x="11087100" y="4000500"/>
          <p14:tracePt t="52326" x="11087100" y="4017963"/>
          <p14:tracePt t="52333" x="11087100" y="4027488"/>
          <p14:tracePt t="52340" x="11087100" y="4037013"/>
          <p14:tracePt t="52350" x="11087100" y="4044950"/>
          <p14:tracePt t="52354" x="11087100" y="4064000"/>
          <p14:tracePt t="52368" x="11087100" y="4073525"/>
          <p14:tracePt t="52375" x="11087100" y="4081463"/>
          <p14:tracePt t="52388" x="11087100" y="4090988"/>
          <p14:tracePt t="52403" x="11087100" y="4100513"/>
          <p14:tracePt t="52410" x="11087100" y="4110038"/>
          <p14:tracePt t="52431" x="11087100" y="4117975"/>
          <p14:tracePt t="52437" x="11087100" y="4127500"/>
          <p14:tracePt t="52445" x="11087100" y="4146550"/>
          <p14:tracePt t="52451" x="11077575" y="4154488"/>
          <p14:tracePt t="52457" x="11068050" y="4173538"/>
          <p14:tracePt t="52466" x="11060113" y="4191000"/>
          <p14:tracePt t="52472" x="11050588" y="4210050"/>
          <p14:tracePt t="52478" x="11041063" y="4219575"/>
          <p14:tracePt t="52486" x="11031538" y="4256088"/>
          <p14:tracePt t="52493" x="11014075" y="4273550"/>
          <p14:tracePt t="52500" x="11004550" y="4300538"/>
          <p14:tracePt t="52506" x="10977563" y="4346575"/>
          <p14:tracePt t="52517" x="10958513" y="4410075"/>
          <p14:tracePt t="52522" x="10931525" y="4456113"/>
          <p14:tracePt t="52526" x="10895013" y="4538663"/>
          <p14:tracePt t="52536" x="10848975" y="4648200"/>
          <p14:tracePt t="52540" x="10804525" y="4748213"/>
          <p14:tracePt t="52550" x="10758488" y="4894263"/>
          <p14:tracePt t="52555" x="10739438" y="4959350"/>
          <p14:tracePt t="52560" x="10712450" y="5059363"/>
          <p14:tracePt t="52567" x="10675938" y="5205413"/>
          <p14:tracePt t="52574" x="10666413" y="5387975"/>
          <p14:tracePt t="52582" x="10629900" y="5570538"/>
          <p14:tracePt t="52588" x="10629900" y="5716588"/>
          <p14:tracePt t="52597" x="10621963" y="5807075"/>
          <p14:tracePt t="52601" x="10621963" y="5881688"/>
          <p14:tracePt t="52610" x="10621963" y="6027738"/>
          <p14:tracePt t="52617" x="10621963" y="6118225"/>
          <p14:tracePt t="52624" x="10621963" y="6227763"/>
          <p14:tracePt t="52634" x="10621963" y="6319838"/>
          <p14:tracePt t="52637" x="10621963" y="6383338"/>
          <p14:tracePt t="52644" x="10621963" y="6410325"/>
          <p14:tracePt t="52650" x="10621963" y="6483350"/>
          <p14:tracePt t="52657" x="10621963" y="6502400"/>
          <p14:tracePt t="52666" x="10621963" y="6519863"/>
          <p14:tracePt t="52672" x="10621963" y="6538913"/>
          <p14:tracePt t="52685" x="10621963" y="6546850"/>
          <p14:tracePt t="52693" x="10621963" y="6556375"/>
          <p14:tracePt t="52741" x="10639425" y="6556375"/>
          <p14:tracePt t="52748" x="10666413" y="6483350"/>
          <p14:tracePt t="52754" x="10666413" y="6429375"/>
          <p14:tracePt t="52762" x="10666413" y="6337300"/>
          <p14:tracePt t="52769" x="10648950" y="6210300"/>
          <p14:tracePt t="52775" x="10621963" y="6145213"/>
          <p14:tracePt t="52783" x="10602913" y="6064250"/>
          <p14:tracePt t="52790" x="10593388" y="5991225"/>
          <p14:tracePt t="52801" x="10566400" y="5908675"/>
          <p14:tracePt t="52806" x="10539413" y="5780088"/>
          <p14:tracePt t="52810" x="10510838" y="5653088"/>
          <p14:tracePt t="52817" x="10466388" y="5514975"/>
          <p14:tracePt t="52823" x="10437813" y="5387975"/>
          <p14:tracePt t="52833" x="10410825" y="5324475"/>
          <p14:tracePt t="52837" x="10401300" y="5232400"/>
          <p14:tracePt t="52845" x="10383838" y="5168900"/>
          <p14:tracePt t="52851" x="10374313" y="5003800"/>
          <p14:tracePt t="52858" x="10374313" y="4930775"/>
          <p14:tracePt t="52867" x="10374313" y="4767263"/>
          <p14:tracePt t="52873" x="10374313" y="4675188"/>
          <p14:tracePt t="52884" x="10374313" y="4548188"/>
          <p14:tracePt t="52886" x="10393363" y="4475163"/>
          <p14:tracePt t="52894" x="10401300" y="4392613"/>
          <p14:tracePt t="52901" x="10420350" y="4191000"/>
          <p14:tracePt t="52918" x="10447338" y="4008438"/>
          <p14:tracePt t="52922" x="10456863" y="3963988"/>
          <p14:tracePt t="52927" x="10493375" y="3871913"/>
          <p14:tracePt t="52935" x="10510838" y="3825875"/>
          <p14:tracePt t="52942" x="10520363" y="3798888"/>
          <p14:tracePt t="52950" x="10539413" y="3735388"/>
          <p14:tracePt t="52955" x="10547350" y="3698875"/>
          <p14:tracePt t="52967" x="10556875" y="3679825"/>
          <p14:tracePt t="52970" x="10612438" y="3589338"/>
          <p14:tracePt t="52975" x="10621963" y="3560763"/>
          <p14:tracePt t="52984" x="10639425" y="3497263"/>
          <p14:tracePt t="52989" x="10666413" y="3470275"/>
          <p14:tracePt t="52999" x="10685463" y="3414713"/>
          <p14:tracePt t="53003" x="10721975" y="3378200"/>
          <p14:tracePt t="53010" x="10739438" y="3351213"/>
          <p14:tracePt t="53018" x="10768013" y="3314700"/>
          <p14:tracePt t="53024" x="10795000" y="3287713"/>
          <p14:tracePt t="53033" x="10804525" y="3268663"/>
          <p14:tracePt t="53037" x="10812463" y="3241675"/>
          <p14:tracePt t="53045" x="10821988" y="3232150"/>
          <p14:tracePt t="53052" x="10831513" y="3214688"/>
          <p14:tracePt t="53058" x="10831513" y="3205163"/>
          <p14:tracePt t="53067" x="10841038" y="3195638"/>
          <p14:tracePt t="53072" x="10848975" y="3187700"/>
          <p14:tracePt t="53083" x="10858500" y="3178175"/>
          <p14:tracePt t="53093" x="10885488" y="3168650"/>
          <p14:tracePt t="53099" x="10895013" y="3151188"/>
          <p14:tracePt t="53118" x="10904538" y="3151188"/>
          <p14:tracePt t="53121" x="10914063" y="3141663"/>
          <p14:tracePt t="53127" x="10941050" y="3132138"/>
          <p14:tracePt t="53162" x="10950575" y="3132138"/>
          <p14:tracePt t="53177" x="10977563" y="3132138"/>
          <p14:tracePt t="53183" x="10987088" y="3151188"/>
          <p14:tracePt t="53190" x="10995025" y="3178175"/>
          <p14:tracePt t="53200" x="11004550" y="3195638"/>
          <p14:tracePt t="53203" x="11004550" y="3205163"/>
          <p14:tracePt t="53211" x="11014075" y="3224213"/>
          <p14:tracePt t="53217" x="11023600" y="3241675"/>
          <p14:tracePt t="53224" x="11023600" y="3278188"/>
          <p14:tracePt t="53233" x="11023600" y="3297238"/>
          <p14:tracePt t="53238" x="11031538" y="3314700"/>
          <p14:tracePt t="53245" x="11031538" y="3324225"/>
          <p14:tracePt t="53251" x="11031538" y="3333750"/>
          <p14:tracePt t="53258" x="11031538" y="3341688"/>
          <p14:tracePt t="53723" x="11031538" y="3370263"/>
          <p14:tracePt t="53730" x="11031538" y="3397250"/>
          <p14:tracePt t="53739" x="11031538" y="3470275"/>
          <p14:tracePt t="53742" x="11031538" y="3497263"/>
          <p14:tracePt t="53750" x="11031538" y="3579813"/>
          <p14:tracePt t="53756" x="11031538" y="3606800"/>
          <p14:tracePt t="53764" x="11031538" y="3706813"/>
          <p14:tracePt t="53770" x="11031538" y="3762375"/>
          <p14:tracePt t="53782" x="11031538" y="3862388"/>
          <p14:tracePt t="53785" x="11031538" y="3954463"/>
          <p14:tracePt t="53789" x="11031538" y="4027488"/>
          <p14:tracePt t="53797" x="11031538" y="4100513"/>
          <p14:tracePt t="53804" x="11031538" y="4127500"/>
          <p14:tracePt t="53813" x="11031538" y="4154488"/>
          <p14:tracePt t="53818" x="11031538" y="4200525"/>
          <p14:tracePt t="53825" x="11031538" y="4219575"/>
          <p14:tracePt t="53832" x="11031538" y="4227513"/>
          <p14:tracePt t="53847" x="11031538" y="4246563"/>
          <p14:tracePt t="53853" x="11050588" y="4283075"/>
          <p14:tracePt t="53863" x="11060113" y="4292600"/>
          <p14:tracePt t="53866" x="11077575" y="4300538"/>
          <p14:tracePt t="53874" x="11096625" y="4337050"/>
          <p14:tracePt t="53880" x="11133138" y="4365625"/>
          <p14:tracePt t="53887" x="11141075" y="4383088"/>
          <p14:tracePt t="53898" x="11160125" y="4402138"/>
          <p14:tracePt t="53901" x="11177588" y="4429125"/>
          <p14:tracePt t="53907" x="11187113" y="4465638"/>
          <p14:tracePt t="53914" x="11206163" y="4483100"/>
          <p14:tracePt t="53922" x="11223625" y="4502150"/>
          <p14:tracePt t="53930" x="11233150" y="4519613"/>
          <p14:tracePt t="53935" x="11242675" y="4529138"/>
          <p14:tracePt t="53949" x="11260138" y="4556125"/>
          <p14:tracePt t="53956" x="11269663" y="4565650"/>
          <p14:tracePt t="53964" x="11269663" y="4575175"/>
          <p14:tracePt t="53970" x="11279188" y="4575175"/>
          <p14:tracePt t="53980" x="11279188" y="4584700"/>
          <p14:tracePt t="53984" x="11287125" y="4584700"/>
          <p14:tracePt t="53998" x="11306175" y="4592638"/>
          <p14:tracePt t="54005" x="11315700" y="4602163"/>
          <p14:tracePt t="54013" x="11323638" y="4602163"/>
          <p14:tracePt t="54018" x="11323638" y="4611688"/>
          <p14:tracePt t="54025" x="11333163" y="4621213"/>
          <p14:tracePt t="54032" x="11342688" y="4638675"/>
          <p14:tracePt t="54039" x="11352213" y="4648200"/>
          <p14:tracePt t="54047" x="11360150" y="4665663"/>
          <p14:tracePt t="54063" x="11369675" y="4684713"/>
          <p14:tracePt t="54067" x="11388725" y="4702175"/>
          <p14:tracePt t="54074" x="11388725" y="4721225"/>
          <p14:tracePt t="54082" x="11415713" y="4757738"/>
          <p14:tracePt t="54087" x="11425238" y="4775200"/>
          <p14:tracePt t="54096" x="11434763" y="4803775"/>
          <p14:tracePt t="54100" x="11442700" y="4848225"/>
          <p14:tracePt t="54107" x="11452225" y="4903788"/>
          <p14:tracePt t="54115" x="11461750" y="4949825"/>
          <p14:tracePt t="54122" x="11461750" y="4976813"/>
          <p14:tracePt t="54129" x="11461750" y="5059363"/>
          <p14:tracePt t="54135" x="11461750" y="5113338"/>
          <p14:tracePt t="54147" x="11461750" y="5214938"/>
          <p14:tracePt t="54150" x="11461750" y="5241925"/>
          <p14:tracePt t="54156" x="11461750" y="5305425"/>
          <p14:tracePt t="54163" x="11461750" y="5341938"/>
          <p14:tracePt t="54170" x="11452225" y="5368925"/>
          <p14:tracePt t="54180" x="11442700" y="5441950"/>
          <p14:tracePt t="54184" x="11434763" y="5470525"/>
          <p14:tracePt t="54191" x="11425238" y="5497513"/>
          <p14:tracePt t="54199" x="11369675" y="5588000"/>
          <p14:tracePt t="54205" x="11360150" y="5607050"/>
          <p14:tracePt t="54213" x="11352213" y="5634038"/>
          <p14:tracePt t="54218" x="11342688" y="5670550"/>
          <p14:tracePt t="54230" x="11323638" y="5689600"/>
          <p14:tracePt t="54233" x="11315700" y="5697538"/>
          <p14:tracePt t="54239" x="11296650" y="5707063"/>
          <p14:tracePt t="54246" x="11260138" y="5753100"/>
          <p14:tracePt t="54254" x="11250613" y="5762625"/>
          <p14:tracePt t="54264" x="11242675" y="5780088"/>
          <p14:tracePt t="54268" x="11214100" y="5799138"/>
          <p14:tracePt t="54273" x="11196638" y="5835650"/>
          <p14:tracePt t="54281" x="11169650" y="5853113"/>
          <p14:tracePt t="54287" x="11150600" y="5862638"/>
          <p14:tracePt t="54297" x="11133138" y="5872163"/>
          <p14:tracePt t="54302" x="11114088" y="5889625"/>
          <p14:tracePt t="54308" x="11077575" y="5899150"/>
          <p14:tracePt t="54315" x="11060113" y="5908675"/>
          <p14:tracePt t="54322" x="11041063" y="5926138"/>
          <p14:tracePt t="54329" x="11031538" y="5935663"/>
          <p14:tracePt t="54336" x="11014075" y="5945188"/>
          <p14:tracePt t="54347" x="11014075" y="5954713"/>
          <p14:tracePt t="54351" x="11004550" y="5954713"/>
          <p14:tracePt t="54356" x="10995025" y="5954713"/>
          <p14:tracePt t="54363" x="10977563" y="5962650"/>
          <p14:tracePt t="54371" x="10968038" y="5962650"/>
          <p14:tracePt t="54381" x="10950575" y="5962650"/>
          <p14:tracePt t="54384" x="10941050" y="5962650"/>
          <p14:tracePt t="54391" x="10922000" y="5962650"/>
          <p14:tracePt t="54398" x="10914063" y="5962650"/>
          <p14:tracePt t="54405" x="10895013" y="5962650"/>
          <p14:tracePt t="54413" x="10885488" y="5962650"/>
          <p14:tracePt t="54418" x="10877550" y="5962650"/>
          <p14:tracePt t="54431" x="10868025" y="5962650"/>
          <p14:tracePt t="54433" x="10858500" y="5962650"/>
          <p14:tracePt t="54439" x="10841038" y="5962650"/>
          <p14:tracePt t="54448" x="10831513" y="5962650"/>
          <p14:tracePt t="54454" x="10821988" y="5954713"/>
          <p14:tracePt t="54464" x="10812463" y="5945188"/>
          <p14:tracePt t="54467" x="10804525" y="5935663"/>
          <p14:tracePt t="54474" x="10795000" y="5926138"/>
          <p14:tracePt t="54480" x="10775950" y="5899150"/>
          <p14:tracePt t="54488" x="10758488" y="5889625"/>
          <p14:tracePt t="54498" x="10748963" y="5872163"/>
          <p14:tracePt t="54504" x="10739438" y="5872163"/>
          <p14:tracePt t="54508" x="10731500" y="5862638"/>
          <p14:tracePt t="54515" x="10731500" y="5853113"/>
          <p14:tracePt t="54523" x="10721975" y="5826125"/>
          <p14:tracePt t="54530" x="10721975" y="5816600"/>
          <p14:tracePt t="54536" x="10712450" y="5807075"/>
          <p14:tracePt t="54547" x="10712450" y="5799138"/>
          <p14:tracePt t="54557" x="10712450" y="5789613"/>
          <p14:tracePt t="54578" x="10712450" y="5780088"/>
          <p14:tracePt t="54592" x="10712450" y="5770563"/>
          <p14:tracePt t="54601" x="10702925" y="5770563"/>
          <p14:tracePt t="54605" x="10702925" y="5753100"/>
          <p14:tracePt t="54614" x="10702925" y="5743575"/>
          <p14:tracePt t="54619" x="10702925" y="5734050"/>
          <p14:tracePt t="54632" x="10702925" y="5726113"/>
          <p14:tracePt t="54641" x="10702925" y="5716588"/>
          <p14:tracePt t="54647" x="10702925" y="5707063"/>
          <p14:tracePt t="54663" x="10702925" y="5697538"/>
          <p14:tracePt t="54667" x="10702925" y="5689600"/>
          <p14:tracePt t="54682" x="10702925" y="5670550"/>
          <p14:tracePt t="54698" x="10712450" y="5670550"/>
          <p14:tracePt t="54716" x="10712450" y="5661025"/>
          <p14:tracePt t="54730" x="10721975" y="5653088"/>
          <p14:tracePt t="54748" x="10731500" y="5643563"/>
          <p14:tracePt t="54757" x="10739438" y="5634038"/>
          <p14:tracePt t="54771" x="10748963" y="5624513"/>
          <p14:tracePt t="54785" x="10768013" y="5616575"/>
          <p14:tracePt t="54792" x="10775950" y="5616575"/>
          <p14:tracePt t="54813" x="10775950" y="5607050"/>
          <p14:tracePt t="54830" x="10785475" y="5607050"/>
          <p14:tracePt t="54841" x="10795000" y="5607050"/>
          <p14:tracePt t="54854" x="10804525" y="5597525"/>
          <p14:tracePt t="54875" x="10812463" y="5597525"/>
          <p14:tracePt t="54903" x="10821988" y="5597525"/>
          <p14:tracePt t="54937" x="10831513" y="5597525"/>
          <p14:tracePt t="54972" x="10841038" y="5597525"/>
          <p14:tracePt t="55007" x="10848975" y="5597525"/>
          <p14:tracePt t="55041" x="10858500" y="5597525"/>
          <p14:tracePt t="55068" x="10868025" y="5597525"/>
          <p14:tracePt t="55103" x="10877550" y="5588000"/>
          <p14:tracePt t="55137" x="10885488" y="5588000"/>
          <p14:tracePt t="55172" x="10895013" y="5580063"/>
          <p14:tracePt t="55227" x="10904538" y="5570538"/>
          <p14:tracePt t="55241" x="10922000" y="5570538"/>
          <p14:tracePt t="55255" x="10941050" y="5561013"/>
          <p14:tracePt t="55268" x="10950575" y="5561013"/>
          <p14:tracePt t="55275" x="10958513" y="5551488"/>
          <p14:tracePt t="55282" x="10968038" y="5551488"/>
          <p14:tracePt t="55297" x="10977563" y="5543550"/>
          <p14:tracePt t="55303" x="10987088" y="5534025"/>
          <p14:tracePt t="55309" x="11004550" y="5534025"/>
          <p14:tracePt t="55317" x="11014075" y="5534025"/>
          <p14:tracePt t="55324" x="11023600" y="5514975"/>
          <p14:tracePt t="55333" x="11041063" y="5507038"/>
          <p14:tracePt t="55336" x="11050588" y="5497513"/>
          <p14:tracePt t="55345" x="11060113" y="5497513"/>
          <p14:tracePt t="55350" x="11077575" y="5487988"/>
          <p14:tracePt t="55358" x="11077575" y="5478463"/>
          <p14:tracePt t="55364" x="11096625" y="5470525"/>
          <p14:tracePt t="55380" x="11114088" y="5451475"/>
          <p14:tracePt t="55385" x="11123613" y="5441950"/>
          <p14:tracePt t="55398" x="11141075" y="5414963"/>
          <p14:tracePt t="55402" x="11160125" y="5405438"/>
          <p14:tracePt t="55406" x="11177588" y="5387975"/>
          <p14:tracePt t="55414" x="11187113" y="5368925"/>
          <p14:tracePt t="55420" x="11214100" y="5324475"/>
          <p14:tracePt t="55431" x="11223625" y="5314950"/>
          <p14:tracePt t="55434" x="11242675" y="5287963"/>
          <p14:tracePt t="55441" x="11260138" y="5259388"/>
          <p14:tracePt t="55448" x="11269663" y="5241925"/>
          <p14:tracePt t="55455" x="11287125" y="5195888"/>
          <p14:tracePt t="55463" x="11296650" y="5168900"/>
          <p14:tracePt t="55468" x="11296650" y="5149850"/>
          <p14:tracePt t="55475" x="11306175" y="5122863"/>
          <p14:tracePt t="55483" x="11323638" y="5095875"/>
          <p14:tracePt t="55488" x="11333163" y="5068888"/>
          <p14:tracePt t="55496" x="11342688" y="5040313"/>
          <p14:tracePt t="55504" x="11342688" y="5013325"/>
          <p14:tracePt t="55514" x="11360150" y="4976813"/>
          <p14:tracePt t="55517" x="11369675" y="4940300"/>
          <p14:tracePt t="55524" x="11369675" y="4913313"/>
          <p14:tracePt t="55531" x="11379200" y="4867275"/>
          <p14:tracePt t="55537" x="11398250" y="4794250"/>
          <p14:tracePt t="55547" x="11398250" y="4757738"/>
          <p14:tracePt t="55552" x="11398250" y="4730750"/>
          <p14:tracePt t="55558" x="11398250" y="4694238"/>
          <p14:tracePt t="55566" x="11398250" y="4648200"/>
          <p14:tracePt t="55572" x="11398250" y="4621213"/>
          <p14:tracePt t="55580" x="11398250" y="4575175"/>
          <p14:tracePt t="55586" x="11398250" y="4548188"/>
          <p14:tracePt t="55597" x="11398250" y="4538663"/>
          <p14:tracePt t="55603" x="11379200" y="4492625"/>
          <p14:tracePt t="55606" x="11369675" y="4465638"/>
          <p14:tracePt t="55615" x="11342688" y="4419600"/>
          <p14:tracePt t="55620" x="11315700" y="4356100"/>
          <p14:tracePt t="55629" x="11287125" y="4227513"/>
          <p14:tracePt t="55634" x="11279188" y="4191000"/>
          <p14:tracePt t="55642" x="11223625" y="4110038"/>
          <p14:tracePt t="55648" x="11206163" y="4064000"/>
          <p14:tracePt t="55656" x="11177588" y="4017963"/>
          <p14:tracePt t="55663" x="11169650" y="3971925"/>
          <p14:tracePt t="55669" x="11150600" y="3927475"/>
          <p14:tracePt t="55677" x="11104563" y="3862388"/>
          <p14:tracePt t="55683" x="11087100" y="3835400"/>
          <p14:tracePt t="55690" x="11068050" y="3798888"/>
          <p14:tracePt t="55697" x="10987088" y="3716338"/>
          <p14:tracePt t="55704" x="10968038" y="3679825"/>
          <p14:tracePt t="55714" x="10931525" y="3625850"/>
          <p14:tracePt t="55717" x="10914063" y="3579813"/>
          <p14:tracePt t="55726" x="10895013" y="3543300"/>
          <p14:tracePt t="55732" x="10831513" y="3487738"/>
          <p14:tracePt t="55738" x="10812463" y="3470275"/>
          <p14:tracePt t="55747" x="10768013" y="3443288"/>
          <p14:tracePt t="55752" x="10702925" y="3414713"/>
          <p14:tracePt t="55759" x="10629900" y="3397250"/>
          <p14:tracePt t="55766" x="10566400" y="3378200"/>
          <p14:tracePt t="55772" x="10493375" y="3370263"/>
          <p14:tracePt t="55781" x="10420350" y="3370263"/>
          <p14:tracePt t="55786" x="10356850" y="3387725"/>
          <p14:tracePt t="55796" x="10320338" y="3406775"/>
          <p14:tracePt t="55800" x="10283825" y="3424238"/>
          <p14:tracePt t="55807" x="10182225" y="3497263"/>
          <p14:tracePt t="55814" x="10101263" y="3552825"/>
          <p14:tracePt t="55821" x="10064750" y="3589338"/>
          <p14:tracePt t="55830" x="9982200" y="3652838"/>
          <p14:tracePt t="55834" x="9945688" y="3689350"/>
          <p14:tracePt t="55843" x="9899650" y="3725863"/>
          <p14:tracePt t="55849" x="9872663" y="3752850"/>
          <p14:tracePt t="55856" x="9817100" y="3835400"/>
          <p14:tracePt t="55863" x="9744075" y="3898900"/>
          <p14:tracePt t="55869" x="9690100" y="4017963"/>
          <p14:tracePt t="55881" x="9644063" y="4117975"/>
          <p14:tracePt t="55884" x="9571038" y="4273550"/>
          <p14:tracePt t="55890" x="9561513" y="4365625"/>
          <p14:tracePt t="55897" x="9534525" y="4446588"/>
          <p14:tracePt t="55904" x="9534525" y="4475163"/>
          <p14:tracePt t="55913" x="9515475" y="4548188"/>
          <p14:tracePt t="55927" x="9507538" y="4711700"/>
          <p14:tracePt t="55933" x="9478963" y="4894263"/>
          <p14:tracePt t="55938" x="9478963" y="4986338"/>
          <p14:tracePt t="55946" x="9478963" y="5095875"/>
          <p14:tracePt t="55953" x="9498013" y="5214938"/>
          <p14:tracePt t="55964" x="9507538" y="5241925"/>
          <p14:tracePt t="55967" x="9515475" y="5314950"/>
          <p14:tracePt t="55973" x="9534525" y="5368925"/>
          <p14:tracePt t="55979" x="9561513" y="5470525"/>
          <p14:tracePt t="55987" x="9571038" y="5497513"/>
          <p14:tracePt t="55997" x="9588500" y="5570538"/>
          <p14:tracePt t="56000" x="9625013" y="5607050"/>
          <p14:tracePt t="56007" x="9644063" y="5661025"/>
          <p14:tracePt t="56014" x="9680575" y="5716588"/>
          <p14:tracePt t="56021" x="9717088" y="5743575"/>
          <p14:tracePt t="56028" x="9744075" y="5770563"/>
          <p14:tracePt t="56034" x="9780588" y="5826125"/>
          <p14:tracePt t="56042" x="9817100" y="5843588"/>
          <p14:tracePt t="56048" x="9853613" y="5862638"/>
          <p14:tracePt t="56054" x="9872663" y="5881688"/>
          <p14:tracePt t="56062" x="9899650" y="5918200"/>
          <p14:tracePt t="56068" x="9926638" y="5926138"/>
          <p14:tracePt t="56080" x="9982200" y="5935663"/>
          <p14:tracePt t="56085" x="10028238" y="5935663"/>
          <p14:tracePt t="56089" x="10091738" y="5935663"/>
          <p14:tracePt t="56099" x="10137775" y="5935663"/>
          <p14:tracePt t="56103" x="10218738" y="5935663"/>
          <p14:tracePt t="56114" x="10264775" y="5935663"/>
          <p14:tracePt t="56117" x="10337800" y="5899150"/>
          <p14:tracePt t="56125" x="10401300" y="5881688"/>
          <p14:tracePt t="56131" x="10456863" y="5872163"/>
          <p14:tracePt t="56138" x="10493375" y="5853113"/>
          <p14:tracePt t="56147" x="10539413" y="5826125"/>
          <p14:tracePt t="56152" x="10585450" y="5762625"/>
          <p14:tracePt t="56160" x="10639425" y="5697538"/>
          <p14:tracePt t="56165" x="10721975" y="5616575"/>
          <p14:tracePt t="56175" x="10775950" y="5543550"/>
          <p14:tracePt t="56181" x="10831513" y="5461000"/>
          <p14:tracePt t="56186" x="10868025" y="5414963"/>
          <p14:tracePt t="56196" x="10941050" y="5351463"/>
          <p14:tracePt t="56200" x="10987088" y="5314950"/>
          <p14:tracePt t="56208" x="11031538" y="5259388"/>
          <p14:tracePt t="56213" x="11087100" y="5178425"/>
          <p14:tracePt t="56223" x="11141075" y="5113338"/>
          <p14:tracePt t="56230" x="11214100" y="5013325"/>
          <p14:tracePt t="56234" x="11269663" y="4884738"/>
          <p14:tracePt t="56242" x="11315700" y="4784725"/>
          <p14:tracePt t="56248" x="11342688" y="4721225"/>
          <p14:tracePt t="56256" x="11352213" y="4629150"/>
          <p14:tracePt t="56263" x="11360150" y="4584700"/>
          <p14:tracePt t="56269" x="11360150" y="4529138"/>
          <p14:tracePt t="56280" x="11379200" y="4465638"/>
          <p14:tracePt t="56285" x="11379200" y="4373563"/>
          <p14:tracePt t="56289" x="11388725" y="4246563"/>
          <p14:tracePt t="56297" x="11388725" y="4191000"/>
          <p14:tracePt t="56304" x="11388725" y="4117975"/>
          <p14:tracePt t="56313" x="11398250" y="4054475"/>
          <p14:tracePt t="56318" x="11398250" y="3981450"/>
          <p14:tracePt t="56325" x="11398250" y="3954463"/>
          <p14:tracePt t="56334" x="11398250" y="3908425"/>
          <p14:tracePt t="56338" x="11398250" y="3881438"/>
          <p14:tracePt t="56348" x="11398250" y="3862388"/>
          <p14:tracePt t="56352" x="11398250" y="3835400"/>
          <p14:tracePt t="56364" x="11398250" y="3798888"/>
          <p14:tracePt t="56366" x="11398250" y="3762375"/>
          <p14:tracePt t="56374" x="11398250" y="3735388"/>
          <p14:tracePt t="56381" x="11398250" y="3698875"/>
          <p14:tracePt t="56386" x="11398250" y="3670300"/>
          <p14:tracePt t="56397" x="11398250" y="3633788"/>
          <p14:tracePt t="56401" x="11398250" y="3597275"/>
          <p14:tracePt t="56409" x="11388725" y="3560763"/>
          <p14:tracePt t="56415" x="11369675" y="3543300"/>
          <p14:tracePt t="56422" x="11352213" y="3516313"/>
          <p14:tracePt t="56429" x="11315700" y="3497263"/>
          <p14:tracePt t="56436" x="11287125" y="3460750"/>
          <p14:tracePt t="56443" x="11260138" y="3451225"/>
          <p14:tracePt t="56449" x="11214100" y="3414713"/>
          <p14:tracePt t="56457" x="11177588" y="3397250"/>
          <p14:tracePt t="56464" x="11160125" y="3387725"/>
          <p14:tracePt t="56470" x="11133138" y="3370263"/>
          <p14:tracePt t="56480" x="11087100" y="3360738"/>
          <p14:tracePt t="56484" x="11060113" y="3351213"/>
          <p14:tracePt t="56491" x="11031538" y="3351213"/>
          <p14:tracePt t="56498" x="11004550" y="3351213"/>
          <p14:tracePt t="56504" x="10987088" y="3351213"/>
          <p14:tracePt t="56513" x="10895013" y="3378200"/>
          <p14:tracePt t="56519" x="10877550" y="3387725"/>
          <p14:tracePt t="56529" x="10795000" y="3424238"/>
          <p14:tracePt t="56533" x="10775950" y="3433763"/>
          <p14:tracePt t="56540" x="10739438" y="3451225"/>
          <p14:tracePt t="56547" x="10694988" y="3479800"/>
          <p14:tracePt t="56553" x="10675938" y="3497263"/>
          <p14:tracePt t="56564" x="10658475" y="3506788"/>
          <p14:tracePt t="56567" x="10639425" y="3524250"/>
          <p14:tracePt t="56574" x="10621963" y="3543300"/>
          <p14:tracePt t="56582" x="10593388" y="3560763"/>
          <p14:tracePt t="56587" x="10566400" y="3579813"/>
          <p14:tracePt t="56596" x="10566400" y="3589338"/>
          <p14:tracePt t="56601" x="10547350" y="3606800"/>
          <p14:tracePt t="56608" x="10520363" y="3652838"/>
          <p14:tracePt t="56615" x="10502900" y="3662363"/>
          <p14:tracePt t="56622" x="10493375" y="3679825"/>
          <p14:tracePt t="56630" x="10483850" y="3689350"/>
          <p14:tracePt t="56635" x="10483850" y="3698875"/>
          <p14:tracePt t="56648" x="10474325" y="3706813"/>
          <p14:tracePt t="56652" x="10474325" y="3716338"/>
          <p14:tracePt t="56656" x="10474325" y="3725863"/>
          <p14:tracePt t="56663" x="10474325" y="3735388"/>
          <p14:tracePt t="56680" x="10474325" y="3743325"/>
          <p14:tracePt t="56699" x="10474325" y="3752850"/>
          <p14:tracePt t="56719" x="10474325" y="3762375"/>
          <p14:tracePt t="56740" x="10474325" y="3771900"/>
          <p14:tracePt t="56760" x="10474325" y="3779838"/>
          <p14:tracePt t="56768" x="10483850" y="3798888"/>
          <p14:tracePt t="56774" x="10529888" y="3808413"/>
          <p14:tracePt t="56781" x="10539413" y="3816350"/>
          <p14:tracePt t="56788" x="10547350" y="3825875"/>
          <p14:tracePt t="56797" x="10556875" y="3844925"/>
          <p14:tracePt t="56804" x="10575925" y="3862388"/>
          <p14:tracePt t="56808" x="10585450" y="3871913"/>
          <p14:tracePt t="56815" x="10621963" y="3881438"/>
          <p14:tracePt t="56823" x="10629900" y="3908425"/>
          <p14:tracePt t="56830" x="10648950" y="3917950"/>
          <p14:tracePt t="56835" x="10658475" y="3927475"/>
          <p14:tracePt t="56849" x="10675938" y="3944938"/>
          <p14:tracePt t="56856" x="10694988" y="3954463"/>
          <p14:tracePt t="56864" x="10702925" y="3963988"/>
          <p14:tracePt t="56870" x="10712450" y="3971925"/>
          <p14:tracePt t="56880" x="10721975" y="3971925"/>
          <p14:tracePt t="56883" x="10731500" y="3981450"/>
          <p14:tracePt t="56892" x="10739438" y="3981450"/>
          <p14:tracePt t="56898" x="10748963" y="3981450"/>
          <p14:tracePt t="56913" x="10758488" y="3990975"/>
          <p14:tracePt t="56918" x="10775950" y="3990975"/>
          <p14:tracePt t="56930" x="10785475" y="3990975"/>
          <p14:tracePt t="56939" x="10795000" y="3990975"/>
          <p14:tracePt t="56948" x="10804525" y="3990975"/>
          <p14:tracePt t="56963" x="10812463" y="3990975"/>
          <p14:tracePt t="56966" x="10831513" y="3963988"/>
          <p14:tracePt t="56974" x="10841038" y="3944938"/>
          <p14:tracePt t="56981" x="10848975" y="3944938"/>
          <p14:tracePt t="56990" x="10858500" y="3935413"/>
          <p14:tracePt t="56995" x="10868025" y="3927475"/>
          <p14:tracePt t="57004" x="10877550" y="3917950"/>
          <p14:tracePt t="57008" x="10885488" y="3908425"/>
          <p14:tracePt t="57015" x="10885488" y="3889375"/>
          <p14:tracePt t="57023" x="10885488" y="3881438"/>
          <p14:tracePt t="57031" x="10895013" y="3871913"/>
          <p14:tracePt t="57047" x="10904538" y="3862388"/>
          <p14:tracePt t="57052" x="10922000" y="3844925"/>
          <p14:tracePt t="57056" x="10922000" y="3835400"/>
          <p14:tracePt t="57063" x="10931525" y="3825875"/>
          <p14:tracePt t="57071" x="10941050" y="3789363"/>
          <p14:tracePt t="57084" x="10950575" y="3779838"/>
          <p14:tracePt t="57097" x="10950575" y="3771900"/>
          <p14:tracePt t="57113" x="10958513" y="3771900"/>
          <p14:tracePt t="57130" x="10968038" y="3752850"/>
          <p14:tracePt t="57132" x="10968038" y="3743325"/>
          <p14:tracePt t="57154" x="10968038" y="3735388"/>
          <p14:tracePt t="57188" x="10977563" y="3716338"/>
          <p14:tracePt t="57223" x="10977563" y="3706813"/>
          <p14:tracePt t="57257" x="10977563" y="3698875"/>
          <p14:tracePt t="57679" x="10968038" y="3689350"/>
          <p14:tracePt t="57687" x="10931525" y="3679825"/>
          <p14:tracePt t="57692" x="10904538" y="3670300"/>
          <p14:tracePt t="57701" x="10831513" y="3662363"/>
          <p14:tracePt t="57705" x="10804525" y="3662363"/>
          <p14:tracePt t="57713" x="10758488" y="3662363"/>
          <p14:tracePt t="57720" x="10675938" y="3689350"/>
          <p14:tracePt t="57726" x="10629900" y="3698875"/>
          <p14:tracePt t="57736" x="10602913" y="3706813"/>
          <p14:tracePt t="57741" x="10510838" y="3762375"/>
          <p14:tracePt t="57747" x="10483850" y="3779838"/>
          <p14:tracePt t="57754" x="10393363" y="3835400"/>
          <p14:tracePt t="57762" x="10364788" y="3852863"/>
          <p14:tracePt t="57770" x="10274300" y="3889375"/>
          <p14:tracePt t="57775" x="10247313" y="3908425"/>
          <p14:tracePt t="57782" x="10210800" y="3954463"/>
          <p14:tracePt t="57788" x="10128250" y="4000500"/>
          <p14:tracePt t="57796" x="10109200" y="4017963"/>
          <p14:tracePt t="57803" x="10036175" y="4081463"/>
          <p14:tracePt t="57809" x="10028238" y="4081463"/>
          <p14:tracePt t="57817" x="9999663" y="4110038"/>
          <p14:tracePt t="57823" x="9963150" y="4191000"/>
          <p14:tracePt t="57831" x="9890125" y="4264025"/>
          <p14:tracePt t="57836" x="9817100" y="4365625"/>
          <p14:tracePt t="57845" x="9763125" y="4446588"/>
          <p14:tracePt t="57853" x="9744075" y="4492625"/>
          <p14:tracePt t="57858" x="9707563" y="4565650"/>
          <p14:tracePt t="57871" x="9653588" y="4684713"/>
          <p14:tracePt t="57879" x="9644063" y="4721225"/>
          <p14:tracePt t="57887" x="9634538" y="4748213"/>
          <p14:tracePt t="57904" x="9598025" y="4830763"/>
          <p14:tracePt t="57908" x="9588500" y="4857750"/>
          <p14:tracePt t="57914" x="9580563" y="4884738"/>
          <p14:tracePt t="57920" x="9544050" y="4976813"/>
          <p14:tracePt t="57927" x="9544050" y="5003800"/>
          <p14:tracePt t="57937" x="9534525" y="5049838"/>
          <p14:tracePt t="57941" x="9534525" y="5076825"/>
          <p14:tracePt t="57947" x="9534525" y="5105400"/>
          <p14:tracePt t="57954" x="9534525" y="5122863"/>
          <p14:tracePt t="57962" x="9534525" y="5141913"/>
          <p14:tracePt t="57969" x="9534525" y="5159375"/>
          <p14:tracePt t="57975" x="9544050" y="5178425"/>
          <p14:tracePt t="57986" x="9561513" y="5195888"/>
          <p14:tracePt t="57989" x="9588500" y="5214938"/>
          <p14:tracePt t="57997" x="9625013" y="5241925"/>
          <p14:tracePt t="58008" x="9661525" y="5251450"/>
          <p14:tracePt t="58016" x="9726613" y="5268913"/>
          <p14:tracePt t="58023" x="9780588" y="5268913"/>
          <p14:tracePt t="58030" x="9817100" y="5268913"/>
          <p14:tracePt t="58036" x="9882188" y="5268913"/>
          <p14:tracePt t="58044" x="9936163" y="5241925"/>
          <p14:tracePt t="58052" x="10018713" y="5195888"/>
          <p14:tracePt t="58057" x="10101263" y="5186363"/>
          <p14:tracePt t="58065" x="10174288" y="5159375"/>
          <p14:tracePt t="58072" x="10237788" y="5149850"/>
          <p14:tracePt t="58079" x="10310813" y="5122863"/>
          <p14:tracePt t="58086" x="10356850" y="5113338"/>
          <p14:tracePt t="58092" x="10401300" y="5086350"/>
          <p14:tracePt t="58103" x="10429875" y="5076825"/>
          <p14:tracePt t="58107" x="10447338" y="5068888"/>
          <p14:tracePt t="58113" x="10493375" y="5049838"/>
          <p14:tracePt t="58120" x="10520363" y="5032375"/>
          <p14:tracePt t="58127" x="10566400" y="5003800"/>
          <p14:tracePt t="58137" x="10612438" y="4995863"/>
          <p14:tracePt t="58141" x="10639425" y="4967288"/>
          <p14:tracePt t="58148" x="10675938" y="4959350"/>
          <p14:tracePt t="58155" x="10712450" y="4930775"/>
          <p14:tracePt t="58162" x="10748963" y="4913313"/>
          <p14:tracePt t="58170" x="10768013" y="4903788"/>
          <p14:tracePt t="58175" x="10812463" y="4867275"/>
          <p14:tracePt t="58187" x="10841038" y="4848225"/>
          <p14:tracePt t="58192" x="10858500" y="4830763"/>
          <p14:tracePt t="58195" x="10895013" y="4811713"/>
          <p14:tracePt t="58202" x="10914063" y="4767263"/>
          <p14:tracePt t="58209" x="10931525" y="4730750"/>
          <p14:tracePt t="58220" x="10950575" y="4721225"/>
          <p14:tracePt t="58225" x="10977563" y="4694238"/>
          <p14:tracePt t="58231" x="10987088" y="4665663"/>
          <p14:tracePt t="58238" x="11004550" y="4648200"/>
          <p14:tracePt t="58244" x="11014075" y="4629150"/>
          <p14:tracePt t="58253" x="11023600" y="4621213"/>
          <p14:tracePt t="58257" x="11031538" y="4565650"/>
          <p14:tracePt t="58265" x="11041063" y="4538663"/>
          <p14:tracePt t="58273" x="11041063" y="4511675"/>
          <p14:tracePt t="58279" x="11041063" y="4492625"/>
          <p14:tracePt t="58286" x="11041063" y="4446588"/>
          <p14:tracePt t="58294" x="11041063" y="4419600"/>
          <p14:tracePt t="58303" x="11041063" y="4392613"/>
          <p14:tracePt t="58306" x="11041063" y="4346575"/>
          <p14:tracePt t="58314" x="11031538" y="4319588"/>
          <p14:tracePt t="58320" x="11031538" y="4300538"/>
          <p14:tracePt t="58327" x="11023600" y="4273550"/>
          <p14:tracePt t="58337" x="11023600" y="4256088"/>
          <p14:tracePt t="58342" x="11014075" y="4237038"/>
          <p14:tracePt t="58348" x="10987088" y="4210050"/>
          <p14:tracePt t="58355" x="10977563" y="4173538"/>
          <p14:tracePt t="58362" x="10968038" y="4137025"/>
          <p14:tracePt t="58371" x="10958513" y="4100513"/>
          <p14:tracePt t="58375" x="10950575" y="4064000"/>
          <p14:tracePt t="58386" x="10931525" y="4027488"/>
          <p14:tracePt t="58390" x="10922000" y="4008438"/>
          <p14:tracePt t="58396" x="10895013" y="3981450"/>
          <p14:tracePt t="58403" x="10885488" y="3935413"/>
          <p14:tracePt t="58411" x="10868025" y="3917950"/>
          <p14:tracePt t="58419" x="10848975" y="3898900"/>
          <p14:tracePt t="58424" x="10841038" y="3871913"/>
          <p14:tracePt t="58432" x="10821988" y="3862388"/>
          <p14:tracePt t="58439" x="10785475" y="3844925"/>
          <p14:tracePt t="58445" x="10775950" y="3835400"/>
          <p14:tracePt t="58452" x="10775950" y="3808413"/>
          <p14:tracePt t="58458" x="10768013" y="3798888"/>
          <p14:tracePt t="58469" x="10758488" y="3798888"/>
          <p14:tracePt t="58473" x="10748963" y="3798888"/>
          <p14:tracePt t="58479" x="10739438" y="3779838"/>
          <p14:tracePt t="58488" x="10731500" y="3771900"/>
          <p14:tracePt t="58492" x="10666413" y="3743325"/>
          <p14:tracePt t="58502" x="10658475" y="3743325"/>
          <p14:tracePt t="58507" x="10648950" y="3743325"/>
          <p14:tracePt t="58514" x="10575925" y="3716338"/>
          <p14:tracePt t="58521" x="10566400" y="3716338"/>
          <p14:tracePt t="58537" x="10556875" y="3716338"/>
          <p14:tracePt t="58542" x="10547350" y="3716338"/>
          <p14:tracePt t="58548" x="10539413" y="3716338"/>
          <p14:tracePt t="58556" x="10529888" y="3716338"/>
          <p14:tracePt t="58562" x="10510838" y="3716338"/>
          <p14:tracePt t="58570" x="10502900" y="3716338"/>
          <p14:tracePt t="58576" x="10493375" y="3716338"/>
          <p14:tracePt t="58587" x="10483850" y="3716338"/>
          <p14:tracePt t="58589" x="10474325" y="3716338"/>
          <p14:tracePt t="58597" x="10466388" y="3716338"/>
          <p14:tracePt t="58604" x="10456863" y="3716338"/>
          <p14:tracePt t="58612" x="10429875" y="3725863"/>
          <p14:tracePt t="58620" x="10420350" y="3725863"/>
          <p14:tracePt t="59081" x="10466388" y="3725863"/>
          <p14:tracePt t="59088" x="10474325" y="3725863"/>
          <p14:tracePt t="59095" x="10510838" y="3725863"/>
          <p14:tracePt t="59105" x="10529888" y="3725863"/>
          <p14:tracePt t="59108" x="10556875" y="3735388"/>
          <p14:tracePt t="59115" x="10602913" y="3743325"/>
          <p14:tracePt t="59124" x="10621963" y="3743325"/>
          <p14:tracePt t="59128" x="10648950" y="3752850"/>
          <p14:tracePt t="59138" x="10675938" y="3762375"/>
          <p14:tracePt t="59142" x="10721975" y="3762375"/>
          <p14:tracePt t="59150" x="10739438" y="3771900"/>
          <p14:tracePt t="59156" x="10758488" y="3771900"/>
          <p14:tracePt t="59163" x="10775950" y="3779838"/>
          <p14:tracePt t="59171" x="10812463" y="3779838"/>
          <p14:tracePt t="59176" x="10831513" y="3798888"/>
          <p14:tracePt t="59184" x="10848975" y="3798888"/>
          <p14:tracePt t="59191" x="10858500" y="3798888"/>
          <p14:tracePt t="59198" x="10868025" y="3798888"/>
          <p14:tracePt t="59205" x="10877550" y="3816350"/>
          <p14:tracePt t="59212" x="10895013" y="3816350"/>
          <p14:tracePt t="59221" x="10914063" y="3825875"/>
          <p14:tracePt t="59233" x="10922000" y="3825875"/>
          <p14:tracePt t="59240" x="10931525" y="3835400"/>
          <p14:tracePt t="59260" x="10941050" y="3844925"/>
          <p14:tracePt t="59281" x="10950575" y="3844925"/>
          <p14:tracePt t="59295" x="10958513" y="3852863"/>
          <p14:tracePt t="59315" x="10977563" y="3852863"/>
          <p14:tracePt t="59328" x="10977563" y="3862388"/>
          <p14:tracePt t="59350" x="10987088" y="3862388"/>
          <p14:tracePt t="59364" x="10987088" y="3871913"/>
          <p14:tracePt t="59412" x="10995025" y="3871913"/>
          <p14:tracePt t="59446" x="11004550" y="3871913"/>
          <p14:tracePt t="59608" x="10995025" y="3871913"/>
          <p14:tracePt t="59613" x="10995025" y="3862388"/>
          <p14:tracePt t="59619" x="10987088" y="3862388"/>
          <p14:tracePt t="59629" x="10958513" y="3852863"/>
          <p14:tracePt t="59633" x="10950575" y="3844925"/>
          <p14:tracePt t="59639" x="10931525" y="3835400"/>
          <p14:tracePt t="59646" x="10922000" y="3835400"/>
          <p14:tracePt t="59655" x="10914063" y="3835400"/>
          <p14:tracePt t="59660" x="10895013" y="3825875"/>
          <p14:tracePt t="59666" x="10885488" y="3825875"/>
          <p14:tracePt t="59673" x="10858500" y="3808413"/>
          <p14:tracePt t="59682" x="10841038" y="3798888"/>
          <p14:tracePt t="59696" x="10821988" y="3798888"/>
          <p14:tracePt t="59706" x="10812463" y="3798888"/>
          <p14:tracePt t="59711" x="10785475" y="3789363"/>
          <p14:tracePt t="59715" x="10775950" y="3789363"/>
          <p14:tracePt t="59722" x="10758488" y="3789363"/>
          <p14:tracePt t="59731" x="10748963" y="3789363"/>
          <p14:tracePt t="59740" x="10739438" y="3789363"/>
          <p14:tracePt t="59743" x="10731500" y="3789363"/>
          <p14:tracePt t="59751" x="10721975" y="3789363"/>
          <p14:tracePt t="59757" x="10702925" y="3789363"/>
          <p14:tracePt t="59764" x="10694988" y="3789363"/>
          <p14:tracePt t="59772" x="10685463" y="3789363"/>
          <p14:tracePt t="59777" x="10675938" y="3789363"/>
          <p14:tracePt t="59785" x="10666413" y="3789363"/>
          <p14:tracePt t="59792" x="10658475" y="3789363"/>
          <p14:tracePt t="59799" x="10648950" y="3789363"/>
          <p14:tracePt t="59806" x="10639425" y="3789363"/>
          <p14:tracePt t="59826" x="10621963" y="3789363"/>
          <p14:tracePt t="59854" x="10612438" y="3789363"/>
          <p14:tracePt t="59915" x="10602913" y="3789363"/>
          <p14:tracePt t="60165" x="10593388" y="3789363"/>
          <p14:tracePt t="60173" x="10593388" y="3798888"/>
          <p14:tracePt t="60179" x="10585450" y="3816350"/>
          <p14:tracePt t="60192" x="10575925" y="3825875"/>
          <p14:tracePt t="60199" x="10566400" y="3835400"/>
          <p14:tracePt t="60206" x="10566400" y="3844925"/>
          <p14:tracePt t="60213" x="10556875" y="3862388"/>
          <p14:tracePt t="60220" x="10539413" y="3871913"/>
          <p14:tracePt t="60226" x="10529888" y="3881438"/>
          <p14:tracePt t="60233" x="10529888" y="3898900"/>
          <p14:tracePt t="60246" x="10529888" y="3908425"/>
          <p14:tracePt t="60254" x="10520363" y="3927475"/>
          <p14:tracePt t="60261" x="10510838" y="3944938"/>
          <p14:tracePt t="60270" x="10493375" y="3990975"/>
          <p14:tracePt t="60274" x="10483850" y="4008438"/>
          <p14:tracePt t="60283" x="10483850" y="4037013"/>
          <p14:tracePt t="60288" x="10474325" y="4064000"/>
          <p14:tracePt t="60295" x="10466388" y="4100513"/>
          <p14:tracePt t="60304" x="10466388" y="4127500"/>
          <p14:tracePt t="60309" x="10466388" y="4137025"/>
          <p14:tracePt t="60315" x="10456863" y="4164013"/>
          <p14:tracePt t="60323" x="10456863" y="4191000"/>
          <p14:tracePt t="60331" x="10456863" y="4200525"/>
          <p14:tracePt t="60341" x="10456863" y="4210050"/>
          <p14:tracePt t="60344" x="10456863" y="4219575"/>
          <p14:tracePt t="60352" x="10456863" y="4237038"/>
          <p14:tracePt t="60359" x="10456863" y="4246563"/>
          <p14:tracePt t="60365" x="10456863" y="4273550"/>
          <p14:tracePt t="60372" x="10456863" y="4283075"/>
          <p14:tracePt t="60378" x="10456863" y="4292600"/>
          <p14:tracePt t="60392" x="10456863" y="4300538"/>
          <p14:tracePt t="60400" x="10456863" y="4310063"/>
          <p14:tracePt t="60406" x="10456863" y="4319588"/>
          <p14:tracePt t="60412" x="10456863" y="4329113"/>
          <p14:tracePt t="60422" x="10456863" y="4337050"/>
          <p14:tracePt t="60426" x="10456863" y="4356100"/>
          <p14:tracePt t="60434" x="10493375" y="4383088"/>
          <p14:tracePt t="60442" x="10493375" y="4392613"/>
          <p14:tracePt t="60447" x="10510838" y="4402138"/>
          <p14:tracePt t="60456" x="10520363" y="4410075"/>
          <p14:tracePt t="60461" x="10529888" y="4419600"/>
          <p14:tracePt t="60468" x="10556875" y="4438650"/>
          <p14:tracePt t="60474" x="10602913" y="4483100"/>
          <p14:tracePt t="60483" x="10612438" y="4502150"/>
          <p14:tracePt t="60491" x="10639425" y="4529138"/>
          <p14:tracePt t="60494" x="10712450" y="4584700"/>
          <p14:tracePt t="60505" x="10758488" y="4629150"/>
          <p14:tracePt t="60509" x="10804525" y="4665663"/>
          <p14:tracePt t="60516" x="10858500" y="4738688"/>
          <p14:tracePt t="60522" x="10904538" y="4784725"/>
          <p14:tracePt t="60531" x="10958513" y="4830763"/>
          <p14:tracePt t="60538" x="10977563" y="4867275"/>
          <p14:tracePt t="60544" x="10995025" y="4884738"/>
          <p14:tracePt t="60553" x="11014075" y="4903788"/>
          <p14:tracePt t="60558" x="11050588" y="4940300"/>
          <p14:tracePt t="60566" x="11060113" y="4959350"/>
          <p14:tracePt t="60573" x="11068050" y="4959350"/>
          <p14:tracePt t="60578" x="11087100" y="4976813"/>
          <p14:tracePt t="60587" x="11087100" y="4986338"/>
          <p14:tracePt t="60592" x="11096625" y="4995863"/>
          <p14:tracePt t="60600" x="11096625" y="5013325"/>
          <p14:tracePt t="60607" x="11104563" y="5022850"/>
          <p14:tracePt t="60622" x="11123613" y="5032375"/>
          <p14:tracePt t="60627" x="11133138" y="5032375"/>
          <p14:tracePt t="60642" x="11141075" y="5032375"/>
          <p14:tracePt t="60656" x="11150600" y="5032375"/>
          <p14:tracePt t="60959" x="11150600" y="4995863"/>
          <p14:tracePt t="60966" x="11141075" y="4922838"/>
          <p14:tracePt t="60976" x="11123613" y="4757738"/>
          <p14:tracePt t="60979" x="11123613" y="4711700"/>
          <p14:tracePt t="60989" x="11123613" y="4602163"/>
          <p14:tracePt t="60995" x="11123613" y="4548188"/>
          <p14:tracePt t="61000" x="11123613" y="4438650"/>
          <p14:tracePt t="61009" x="11123613" y="4419600"/>
          <p14:tracePt t="61014" x="11114088" y="4373563"/>
          <p14:tracePt t="61023" x="11104563" y="4346575"/>
          <p14:tracePt t="61030" x="11096625" y="4329113"/>
          <p14:tracePt t="61034" x="11087100" y="4273550"/>
          <p14:tracePt t="61043" x="11077575" y="4227513"/>
          <p14:tracePt t="61048" x="11077575" y="4137025"/>
          <p14:tracePt t="61055" x="11068050" y="4073525"/>
          <p14:tracePt t="61062" x="11041063" y="4017963"/>
          <p14:tracePt t="61069" x="11041063" y="3971925"/>
          <p14:tracePt t="61077" x="11031538" y="3917950"/>
          <p14:tracePt t="61083" x="11023600" y="3898900"/>
          <p14:tracePt t="61094" x="11004550" y="3852863"/>
          <p14:tracePt t="61099" x="10995025" y="3825875"/>
          <p14:tracePt t="61103" x="10995025" y="3816350"/>
          <p14:tracePt t="61111" x="10987088" y="3798888"/>
          <p14:tracePt t="61117" x="10977563" y="3789363"/>
          <p14:tracePt t="61131" x="10977563" y="3779838"/>
          <p14:tracePt t="61138" x="10968038" y="3779838"/>
          <p14:tracePt t="61146" x="10968038" y="3771900"/>
          <p14:tracePt t="61152" x="10950575" y="3752850"/>
          <p14:tracePt t="61162" x="10941050" y="3743325"/>
          <p14:tracePt t="61165" x="10931525" y="3735388"/>
          <p14:tracePt t="61178" x="10922000" y="3735388"/>
          <p14:tracePt t="61182" x="10904538" y="3725863"/>
          <p14:tracePt t="61193" x="10895013" y="3725863"/>
          <p14:tracePt t="61200" x="10868025" y="3716338"/>
          <p14:tracePt t="61208" x="10848975" y="3716338"/>
          <p14:tracePt t="61214" x="10831513" y="3716338"/>
          <p14:tracePt t="61222" x="10821988" y="3716338"/>
          <p14:tracePt t="61229" x="10812463" y="3716338"/>
          <p14:tracePt t="61235" x="10804525" y="3716338"/>
          <p14:tracePt t="61249" x="10785475" y="3716338"/>
          <p14:tracePt t="61256" x="10775950" y="3716338"/>
          <p14:tracePt t="61263" x="10768013" y="3716338"/>
          <p14:tracePt t="61270" x="10758488" y="3716338"/>
          <p14:tracePt t="61277" x="10748963" y="3716338"/>
          <p14:tracePt t="61285" x="10739438" y="3716338"/>
          <p14:tracePt t="61297" x="10721975" y="3725863"/>
          <p14:tracePt t="61304" x="10694988" y="3735388"/>
          <p14:tracePt t="61317" x="10685463" y="3735388"/>
          <p14:tracePt t="61331" x="10675938" y="3743325"/>
          <p14:tracePt t="61338" x="10666413" y="3762375"/>
          <p14:tracePt t="61346" x="10648950" y="3779838"/>
          <p14:tracePt t="61353" x="10639425" y="3789363"/>
          <p14:tracePt t="61360" x="10612438" y="3808413"/>
          <p14:tracePt t="61366" x="10602913" y="3825875"/>
          <p14:tracePt t="61377" x="10585450" y="3852863"/>
          <p14:tracePt t="61380" x="10566400" y="3889375"/>
          <p14:tracePt t="61385" x="10539413" y="3917950"/>
          <p14:tracePt t="61394" x="10510838" y="3963988"/>
          <p14:tracePt t="61401" x="10466388" y="4044950"/>
          <p14:tracePt t="61411" x="10447338" y="4090988"/>
          <p14:tracePt t="61415" x="10420350" y="4117975"/>
          <p14:tracePt t="61421" x="10393363" y="4137025"/>
          <p14:tracePt t="61428" x="10374313" y="4154488"/>
          <p14:tracePt t="61435" x="10364788" y="4164013"/>
          <p14:tracePt t="61444" x="10347325" y="4210050"/>
          <p14:tracePt t="61449" x="10337800" y="4227513"/>
          <p14:tracePt t="61460" x="10320338" y="4246563"/>
          <p14:tracePt t="61464" x="10283825" y="4264025"/>
          <p14:tracePt t="61470" x="10264775" y="4310063"/>
          <p14:tracePt t="61477" x="10228263" y="4373563"/>
          <p14:tracePt t="61484" x="10174288" y="4456113"/>
          <p14:tracePt t="61493" x="10128250" y="4538663"/>
          <p14:tracePt t="61497" x="10118725" y="4575175"/>
          <p14:tracePt t="61504" x="10082213" y="4675188"/>
          <p14:tracePt t="61511" x="10072688" y="4721225"/>
          <p14:tracePt t="61520" x="10028238" y="4784725"/>
          <p14:tracePt t="61526" x="10018713" y="4821238"/>
          <p14:tracePt t="61532" x="10009188" y="4840288"/>
          <p14:tracePt t="61538" x="9999663" y="4857750"/>
          <p14:tracePt t="61546" x="9991725" y="4894263"/>
          <p14:tracePt t="61553" x="9991725" y="4913313"/>
          <p14:tracePt t="61560" x="9982200" y="4930775"/>
          <p14:tracePt t="61566" x="9982200" y="4949825"/>
          <p14:tracePt t="61577" x="9972675" y="4967288"/>
          <p14:tracePt t="61582" x="9963150" y="4986338"/>
          <p14:tracePt t="61594" x="9963150" y="5003800"/>
          <p14:tracePt t="61601" x="9955213" y="5013325"/>
          <p14:tracePt t="61611" x="9936163" y="5032375"/>
          <p14:tracePt t="61615" x="9926638" y="5040313"/>
          <p14:tracePt t="61622" x="9926638" y="5049838"/>
          <p14:tracePt t="61630" x="9918700" y="5059363"/>
          <p14:tracePt t="61635" x="9918700" y="5068888"/>
          <p14:tracePt t="61644" x="9918700" y="5076825"/>
          <p14:tracePt t="62016" x="9945688" y="5040313"/>
          <p14:tracePt t="62024" x="9955213" y="5022850"/>
          <p14:tracePt t="62031" x="9963150" y="4959350"/>
          <p14:tracePt t="62038" x="9972675" y="4940300"/>
          <p14:tracePt t="62042" x="9991725" y="4913313"/>
          <p14:tracePt t="62050" x="10018713" y="4867275"/>
          <p14:tracePt t="62056" x="10028238" y="4840288"/>
          <p14:tracePt t="62066" x="10036175" y="4821238"/>
          <p14:tracePt t="62070" x="10055225" y="4794250"/>
          <p14:tracePt t="62077" x="10064750" y="4757738"/>
          <p14:tracePt t="62084" x="10072688" y="4738688"/>
          <p14:tracePt t="62091" x="10091738" y="4721225"/>
          <p14:tracePt t="62100" x="10137775" y="4684713"/>
          <p14:tracePt t="62104" x="10174288" y="4657725"/>
          <p14:tracePt t="62111" x="10237788" y="4629150"/>
          <p14:tracePt t="62118" x="10255250" y="4621213"/>
          <p14:tracePt t="62125" x="10310813" y="4584700"/>
          <p14:tracePt t="62134" x="10356850" y="4575175"/>
          <p14:tracePt t="62139" x="10383838" y="4548188"/>
          <p14:tracePt t="62150" x="10429875" y="4529138"/>
          <p14:tracePt t="62154" x="10466388" y="4519613"/>
          <p14:tracePt t="62160" x="10502900" y="4511675"/>
          <p14:tracePt t="62168" x="10529888" y="4502150"/>
          <p14:tracePt t="62174" x="10547350" y="4502150"/>
          <p14:tracePt t="62183" x="10575925" y="4492625"/>
          <p14:tracePt t="62187" x="10585450" y="4492625"/>
          <p14:tracePt t="62195" x="10593388" y="4492625"/>
          <p14:tracePt t="62200" x="10612438" y="4492625"/>
          <p14:tracePt t="62208" x="10621963" y="4492625"/>
          <p14:tracePt t="62217" x="10629900" y="4492625"/>
          <p14:tracePt t="62222" x="10639425" y="4492625"/>
          <p14:tracePt t="62230" x="10648950" y="4492625"/>
          <p14:tracePt t="62244" x="10658475" y="4492625"/>
          <p14:tracePt t="62256" x="10666413" y="4492625"/>
          <p14:tracePt t="62277" x="10675938" y="4492625"/>
          <p14:tracePt t="62315" x="10685463" y="4492625"/>
          <p14:tracePt t="62361" x="10675938" y="4511675"/>
          <p14:tracePt t="62367" x="10639425" y="4556125"/>
          <p14:tracePt t="62375" x="10629900" y="4565650"/>
          <p14:tracePt t="62384" x="10612438" y="4565650"/>
          <p14:tracePt t="62762" x="10585450" y="4565650"/>
          <p14:tracePt t="62769" x="10556875" y="4556125"/>
          <p14:tracePt t="62775" x="10483850" y="4548188"/>
          <p14:tracePt t="62784" x="10456863" y="4538663"/>
          <p14:tracePt t="62791" x="10364788" y="4511675"/>
          <p14:tracePt t="62795" x="10337800" y="4511675"/>
          <p14:tracePt t="62804" x="10310813" y="4502150"/>
          <p14:tracePt t="62809" x="10237788" y="4502150"/>
          <p14:tracePt t="62821" x="10218738" y="4502150"/>
          <p14:tracePt t="62824" x="10201275" y="4502150"/>
          <p14:tracePt t="62830" x="10174288" y="4502150"/>
          <p14:tracePt t="62837" x="10145713" y="4502150"/>
          <p14:tracePt t="62843" x="10137775" y="4502150"/>
          <p14:tracePt t="62852" x="10128250" y="4502150"/>
          <p14:tracePt t="62857" x="10109200" y="4492625"/>
          <p14:tracePt t="62864" x="10091738" y="4492625"/>
          <p14:tracePt t="62871" x="10072688" y="4475163"/>
          <p14:tracePt t="62878" x="10064750" y="4465638"/>
          <p14:tracePt t="62886" x="10064750" y="4456113"/>
          <p14:tracePt t="62903" x="10036175" y="4429125"/>
          <p14:tracePt t="62905" x="10028238" y="4410075"/>
          <p14:tracePt t="62913" x="9991725" y="4402138"/>
          <p14:tracePt t="62919" x="9982200" y="4383088"/>
          <p14:tracePt t="62926" x="9972675" y="4365625"/>
          <p14:tracePt t="62934" x="9963150" y="4356100"/>
          <p14:tracePt t="62941" x="9963150" y="4346575"/>
          <p14:tracePt t="62946" x="9963150" y="4337050"/>
          <p14:tracePt t="62953" x="9955213" y="4329113"/>
          <p14:tracePt t="62962" x="9955213" y="4319588"/>
          <p14:tracePt t="62969" x="9955213" y="4292600"/>
          <p14:tracePt t="62974" x="9955213" y="4264025"/>
          <p14:tracePt t="62987" x="9955213" y="4227513"/>
          <p14:tracePt t="62996" x="9955213" y="4210050"/>
          <p14:tracePt t="63004" x="9963150" y="4191000"/>
          <p14:tracePt t="63010" x="9972675" y="4183063"/>
          <p14:tracePt t="63019" x="9982200" y="4164013"/>
          <p14:tracePt t="63023" x="10072688" y="4090988"/>
          <p14:tracePt t="63032" x="10091738" y="4081463"/>
          <p14:tracePt t="63039" x="10164763" y="4054475"/>
          <p14:tracePt t="63044" x="10228263" y="4037013"/>
          <p14:tracePt t="63053" x="10301288" y="4017963"/>
          <p14:tracePt t="63058" x="10364788" y="4008438"/>
          <p14:tracePt t="63065" x="10437813" y="3990975"/>
          <p14:tracePt t="63071" x="10529888" y="3990975"/>
          <p14:tracePt t="63079" x="10566400" y="3971925"/>
          <p14:tracePt t="63087" x="10602913" y="3971925"/>
          <p14:tracePt t="63092" x="10721975" y="3971925"/>
          <p14:tracePt t="63104" x="10775950" y="3971925"/>
          <p14:tracePt t="63106" x="10848975" y="3971925"/>
          <p14:tracePt t="63113" x="10958513" y="3971925"/>
          <p14:tracePt t="63121" x="11041063" y="3990975"/>
          <p14:tracePt t="63127" x="11169650" y="3990975"/>
          <p14:tracePt t="63137" x="11206163" y="4000500"/>
          <p14:tracePt t="63140" x="11260138" y="4000500"/>
          <p14:tracePt t="63147" x="11398250" y="4027488"/>
          <p14:tracePt t="63154" x="11406188" y="4027488"/>
          <p14:tracePt t="63161" x="11425238" y="4037013"/>
          <p14:tracePt t="63169" x="11452225" y="4044950"/>
          <p14:tracePt t="63174" x="11488738" y="4073525"/>
          <p14:tracePt t="63188" x="11515725" y="4100513"/>
          <p14:tracePt t="63195" x="11534775" y="4110038"/>
          <p14:tracePt t="63202" x="11544300" y="4117975"/>
          <p14:tracePt t="63209" x="11544300" y="4127500"/>
          <p14:tracePt t="63584" x="11507788" y="4127500"/>
          <p14:tracePt t="63591" x="11479213" y="4127500"/>
          <p14:tracePt t="63597" x="11434763" y="4127500"/>
          <p14:tracePt t="63610" x="11287125" y="4117975"/>
          <p14:tracePt t="63616" x="11104563" y="4110038"/>
          <p14:tracePt t="63625" x="11031538" y="4110038"/>
          <p14:tracePt t="63630" x="10885488" y="4090988"/>
          <p14:tracePt t="63642" x="10739438" y="4090988"/>
          <p14:tracePt t="63647" x="10712450" y="4090988"/>
          <p14:tracePt t="63651" x="10658475" y="4090988"/>
          <p14:tracePt t="63660" x="10575925" y="4081463"/>
          <p14:tracePt t="63666" x="10502900" y="4081463"/>
          <p14:tracePt t="63675" x="10429875" y="4081463"/>
          <p14:tracePt t="63679" x="10356850" y="4081463"/>
          <p14:tracePt t="63686" x="10283825" y="4064000"/>
          <p14:tracePt t="63693" x="10237788" y="4064000"/>
          <p14:tracePt t="63700" x="10210800" y="4054475"/>
          <p14:tracePt t="63709" x="10191750" y="4054475"/>
          <p14:tracePt t="63714" x="10164763" y="4044950"/>
          <p14:tracePt t="63725" x="10155238" y="4044950"/>
          <p14:tracePt t="63727" x="10145713" y="4044950"/>
          <p14:tracePt t="63735" x="10137775" y="4037013"/>
          <p14:tracePt t="63742" x="10128250" y="4008438"/>
          <p14:tracePt t="64080" x="10191750" y="3971925"/>
          <p14:tracePt t="64088" x="10255250" y="3954463"/>
          <p14:tracePt t="64095" x="10493375" y="3789363"/>
          <p14:tracePt t="64106" x="10585450" y="3743325"/>
          <p14:tracePt t="64109" x="10821988" y="3606800"/>
          <p14:tracePt t="64114" x="10868025" y="3579813"/>
          <p14:tracePt t="64121" x="10968038" y="3506788"/>
          <p14:tracePt t="64128" x="11187113" y="3406775"/>
          <p14:tracePt t="64137" x="11269663" y="3378200"/>
          <p14:tracePt t="64142" x="11488738" y="3297238"/>
          <p14:tracePt t="64149" x="11617325" y="3268663"/>
          <p14:tracePt t="64155" x="11717338" y="3251200"/>
          <p14:tracePt t="64164" x="11790363" y="3241675"/>
          <p14:tracePt t="64175" x="11880850" y="3224213"/>
          <p14:tracePt t="64183" x="12091988" y="3195638"/>
          <p14:tracePt t="64844" x="11534775" y="2959100"/>
          <p14:tracePt t="64849" x="10748963" y="2930525"/>
          <p14:tracePt t="64855" x="9999663" y="2876550"/>
          <p14:tracePt t="64861" x="9242425" y="2794000"/>
          <p14:tracePt t="64871" x="8337550" y="2711450"/>
          <p14:tracePt t="64874" x="7689850" y="2630488"/>
          <p14:tracePt t="64882" x="6784975" y="2520950"/>
          <p14:tracePt t="64889" x="6402388" y="2474913"/>
          <p14:tracePt t="64895" x="5643563" y="2392363"/>
          <p14:tracePt t="64905" x="5407025" y="2382838"/>
          <p14:tracePt t="64908" x="5114925" y="2319338"/>
          <p14:tracePt t="64916" x="4840288" y="2282825"/>
          <p14:tracePt t="64922" x="4529138" y="2265363"/>
          <p14:tracePt t="64929" x="4429125" y="2236788"/>
          <p14:tracePt t="64939" x="4283075" y="2192338"/>
          <p14:tracePt t="64945" x="4127500" y="2119313"/>
          <p14:tracePt t="64958" x="3862388" y="1963738"/>
          <p14:tracePt t="64964" x="3662363" y="1881188"/>
          <p14:tracePt t="64971" x="3589338" y="1844675"/>
          <p14:tracePt t="64978" x="3489325" y="1789113"/>
          <p14:tracePt t="64985" x="3416300" y="1708150"/>
          <p14:tracePt t="64991" x="3260725" y="1516063"/>
          <p14:tracePt t="64998" x="3159125" y="1397000"/>
          <p14:tracePt t="65317" x="2886075" y="1306513"/>
          <p14:tracePt t="65325" x="2073275" y="1087438"/>
          <p14:tracePt t="65332" x="1479550" y="903288"/>
          <p14:tracePt t="65337" x="1131888" y="776288"/>
          <p14:tracePt t="65345" x="355600" y="520700"/>
          <p14:tracePt t="65351" x="9525" y="392113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</TotalTime>
  <Words>221</Words>
  <Application>Microsoft Office PowerPoint</Application>
  <PresentationFormat>Widescreen</PresentationFormat>
  <Paragraphs>77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HOTEL RESERVATION ANALYSIS – MIP-DA-10 </vt:lpstr>
      <vt:lpstr>HOTEL RESERVATION ANALYSIS</vt:lpstr>
      <vt:lpstr>HOTEL RESERVATION ANALYSIS </vt:lpstr>
      <vt:lpstr>HOTEL RESERVATION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RESERVATION ANALYSIS – MIP-DA-10</dc:title>
  <dc:creator>Gloria Ayoola</dc:creator>
  <cp:lastModifiedBy>Gloria Ayoola</cp:lastModifiedBy>
  <cp:revision>80</cp:revision>
  <dcterms:created xsi:type="dcterms:W3CDTF">2024-06-25T06:46:13Z</dcterms:created>
  <dcterms:modified xsi:type="dcterms:W3CDTF">2024-06-25T16:35:02Z</dcterms:modified>
</cp:coreProperties>
</file>

<file path=docProps/thumbnail.jpeg>
</file>